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769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32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54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18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35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285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6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89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27A7D-EE7E-4338-BAF2-853121C46907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781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27A7D-EE7E-4338-BAF2-853121C46907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6B210-A3B2-4CCF-98EF-84D6877830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38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1745327" y="1515600"/>
            <a:ext cx="3040379" cy="2466197"/>
            <a:chOff x="1745327" y="1515600"/>
            <a:chExt cx="3040379" cy="2466197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5327" y="1515600"/>
              <a:ext cx="2400300" cy="2047875"/>
            </a:xfrm>
            <a:prstGeom prst="rect">
              <a:avLst/>
            </a:prstGeom>
          </p:spPr>
        </p:pic>
        <p:sp>
          <p:nvSpPr>
            <p:cNvPr id="5" name="角丸四角形 4"/>
            <p:cNvSpPr/>
            <p:nvPr/>
          </p:nvSpPr>
          <p:spPr>
            <a:xfrm>
              <a:off x="4214611" y="1756813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d1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4249536" y="2388003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d2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2190404" y="3724102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d3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3312622" y="3724102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d4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0" name="直線矢印コネクタ 9"/>
            <p:cNvCxnSpPr>
              <a:stCxn id="5" idx="1"/>
            </p:cNvCxnSpPr>
            <p:nvPr/>
          </p:nvCxnSpPr>
          <p:spPr>
            <a:xfrm flipH="1">
              <a:off x="2863850" y="1885661"/>
              <a:ext cx="1350761" cy="28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/>
            <p:cNvCxnSpPr/>
            <p:nvPr/>
          </p:nvCxnSpPr>
          <p:spPr>
            <a:xfrm flipH="1">
              <a:off x="2908300" y="2517486"/>
              <a:ext cx="1350761" cy="28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/>
            <p:cNvCxnSpPr>
              <a:stCxn id="7" idx="0"/>
            </p:cNvCxnSpPr>
            <p:nvPr/>
          </p:nvCxnSpPr>
          <p:spPr>
            <a:xfrm flipV="1">
              <a:off x="2458489" y="3416300"/>
              <a:ext cx="2136" cy="30780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/>
            <p:cNvCxnSpPr/>
            <p:nvPr/>
          </p:nvCxnSpPr>
          <p:spPr>
            <a:xfrm flipH="1" flipV="1">
              <a:off x="3578225" y="3403600"/>
              <a:ext cx="404" cy="32050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95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グループ化 47"/>
          <p:cNvGrpSpPr/>
          <p:nvPr/>
        </p:nvGrpSpPr>
        <p:grpSpPr>
          <a:xfrm>
            <a:off x="502719" y="1454467"/>
            <a:ext cx="4312833" cy="4649153"/>
            <a:chOff x="502719" y="1454467"/>
            <a:chExt cx="4312833" cy="4649153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640" y="1454467"/>
              <a:ext cx="3283936" cy="4374833"/>
            </a:xfrm>
            <a:prstGeom prst="rect">
              <a:avLst/>
            </a:prstGeom>
          </p:spPr>
        </p:pic>
        <p:sp>
          <p:nvSpPr>
            <p:cNvPr id="5" name="角丸四角形 4"/>
            <p:cNvSpPr/>
            <p:nvPr/>
          </p:nvSpPr>
          <p:spPr>
            <a:xfrm>
              <a:off x="4084119" y="2085425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d1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6" name="直線矢印コネクタ 5"/>
            <p:cNvCxnSpPr/>
            <p:nvPr/>
          </p:nvCxnSpPr>
          <p:spPr>
            <a:xfrm flipH="1">
              <a:off x="3905251" y="2314575"/>
              <a:ext cx="200024" cy="34290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角丸四角形 6"/>
            <p:cNvSpPr/>
            <p:nvPr/>
          </p:nvSpPr>
          <p:spPr>
            <a:xfrm>
              <a:off x="1242060" y="2674620"/>
              <a:ext cx="2895600" cy="670560"/>
            </a:xfrm>
            <a:prstGeom prst="round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4279382" y="3110315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d2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2697480" y="3436620"/>
              <a:ext cx="1371600" cy="1790700"/>
            </a:xfrm>
            <a:prstGeom prst="roundRect">
              <a:avLst>
                <a:gd name="adj" fmla="val 7292"/>
              </a:avLst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1234440" y="3436620"/>
              <a:ext cx="1371600" cy="1790700"/>
            </a:xfrm>
            <a:prstGeom prst="roundRect">
              <a:avLst>
                <a:gd name="adj" fmla="val 7639"/>
              </a:avLst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502719" y="3048403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d3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16" name="直線矢印コネクタ 15"/>
            <p:cNvCxnSpPr>
              <a:stCxn id="10" idx="1"/>
            </p:cNvCxnSpPr>
            <p:nvPr/>
          </p:nvCxnSpPr>
          <p:spPr>
            <a:xfrm flipH="1">
              <a:off x="4057651" y="3239163"/>
              <a:ext cx="221731" cy="21365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/>
            <p:cNvCxnSpPr>
              <a:stCxn id="13" idx="3"/>
            </p:cNvCxnSpPr>
            <p:nvPr/>
          </p:nvCxnSpPr>
          <p:spPr>
            <a:xfrm>
              <a:off x="1038889" y="3177251"/>
              <a:ext cx="194599" cy="313662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角丸四角形 21"/>
            <p:cNvSpPr/>
            <p:nvPr/>
          </p:nvSpPr>
          <p:spPr>
            <a:xfrm>
              <a:off x="502719" y="3662766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d4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3" name="角丸四角形 22"/>
            <p:cNvSpPr/>
            <p:nvPr/>
          </p:nvSpPr>
          <p:spPr>
            <a:xfrm>
              <a:off x="502719" y="4058054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d5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4" name="角丸四角形 23"/>
            <p:cNvSpPr/>
            <p:nvPr/>
          </p:nvSpPr>
          <p:spPr>
            <a:xfrm>
              <a:off x="4207944" y="3691341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d6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5" name="角丸四角形 24"/>
            <p:cNvSpPr/>
            <p:nvPr/>
          </p:nvSpPr>
          <p:spPr>
            <a:xfrm>
              <a:off x="4207944" y="4058054"/>
              <a:ext cx="536170" cy="257695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d7</a:t>
              </a:r>
              <a:endParaRPr kumimoji="1" lang="ja-JP" altLang="en-US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6" name="角丸四角形 25"/>
            <p:cNvSpPr/>
            <p:nvPr/>
          </p:nvSpPr>
          <p:spPr>
            <a:xfrm>
              <a:off x="4207944" y="4396192"/>
              <a:ext cx="536170" cy="223433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d8</a:t>
              </a:r>
              <a:endParaRPr kumimoji="1" lang="ja-JP" altLang="en-US" sz="16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4207944" y="4677179"/>
              <a:ext cx="536170" cy="223433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d9</a:t>
              </a:r>
              <a:endParaRPr kumimoji="1" lang="ja-JP" altLang="en-US" sz="16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8" name="角丸四角形 27"/>
            <p:cNvSpPr/>
            <p:nvPr/>
          </p:nvSpPr>
          <p:spPr>
            <a:xfrm>
              <a:off x="4207944" y="4958167"/>
              <a:ext cx="536170" cy="223433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d10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29" name="直線矢印コネクタ 28"/>
            <p:cNvCxnSpPr>
              <a:stCxn id="22" idx="3"/>
            </p:cNvCxnSpPr>
            <p:nvPr/>
          </p:nvCxnSpPr>
          <p:spPr>
            <a:xfrm flipV="1">
              <a:off x="1038889" y="3790950"/>
              <a:ext cx="337474" cy="66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/>
            <p:nvPr/>
          </p:nvCxnSpPr>
          <p:spPr>
            <a:xfrm flipV="1">
              <a:off x="1038889" y="4191000"/>
              <a:ext cx="337474" cy="66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/>
            <p:cNvCxnSpPr>
              <a:stCxn id="24" idx="1"/>
            </p:cNvCxnSpPr>
            <p:nvPr/>
          </p:nvCxnSpPr>
          <p:spPr>
            <a:xfrm flipH="1" flipV="1">
              <a:off x="3929063" y="3819525"/>
              <a:ext cx="278881" cy="66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/>
            <p:nvPr/>
          </p:nvCxnSpPr>
          <p:spPr>
            <a:xfrm flipH="1" flipV="1">
              <a:off x="3929063" y="4191000"/>
              <a:ext cx="278881" cy="66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/>
            <p:cNvCxnSpPr/>
            <p:nvPr/>
          </p:nvCxnSpPr>
          <p:spPr>
            <a:xfrm flipH="1" flipV="1">
              <a:off x="3929063" y="4510088"/>
              <a:ext cx="278881" cy="66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/>
            <p:nvPr/>
          </p:nvCxnSpPr>
          <p:spPr>
            <a:xfrm flipH="1" flipV="1">
              <a:off x="3929063" y="4791075"/>
              <a:ext cx="278881" cy="66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/>
            <p:cNvCxnSpPr/>
            <p:nvPr/>
          </p:nvCxnSpPr>
          <p:spPr>
            <a:xfrm flipH="1" flipV="1">
              <a:off x="3929063" y="5072063"/>
              <a:ext cx="278881" cy="664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角丸四角形 39"/>
            <p:cNvSpPr/>
            <p:nvPr/>
          </p:nvSpPr>
          <p:spPr>
            <a:xfrm>
              <a:off x="1838124" y="5880187"/>
              <a:ext cx="536170" cy="223433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d11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1" name="角丸四角形 40"/>
            <p:cNvSpPr/>
            <p:nvPr/>
          </p:nvSpPr>
          <p:spPr>
            <a:xfrm>
              <a:off x="3468804" y="5880187"/>
              <a:ext cx="536170" cy="223433"/>
            </a:xfrm>
            <a:prstGeom prst="roundRect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 smtClean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d12</a:t>
              </a:r>
              <a:endParaRPr kumimoji="1" lang="ja-JP" altLang="en-US" sz="1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cxnSp>
          <p:nvCxnSpPr>
            <p:cNvPr id="42" name="直線矢印コネクタ 41"/>
            <p:cNvCxnSpPr>
              <a:stCxn id="40" idx="0"/>
            </p:cNvCxnSpPr>
            <p:nvPr/>
          </p:nvCxnSpPr>
          <p:spPr>
            <a:xfrm flipV="1">
              <a:off x="2106209" y="5567364"/>
              <a:ext cx="108355" cy="31282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41" idx="0"/>
            </p:cNvCxnSpPr>
            <p:nvPr/>
          </p:nvCxnSpPr>
          <p:spPr>
            <a:xfrm flipH="1" flipV="1">
              <a:off x="3671888" y="5572126"/>
              <a:ext cx="65001" cy="30806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419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16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3</cp:revision>
  <dcterms:created xsi:type="dcterms:W3CDTF">2019-04-04T07:16:16Z</dcterms:created>
  <dcterms:modified xsi:type="dcterms:W3CDTF">2019-04-04T08:26:31Z</dcterms:modified>
</cp:coreProperties>
</file>