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" initials="M" lastIdx="1" clrIdx="0">
    <p:extLst>
      <p:ext uri="{19B8F6BF-5375-455C-9EA6-DF929625EA0E}">
        <p15:presenceInfo xmlns:p15="http://schemas.microsoft.com/office/powerpoint/2012/main" userId="Mate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15:11:20.62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EB106D-09FF-47AA-8B2D-3E3A7990233A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FE98E3-39B7-49CA-8AD6-A88EED64603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3768" y="1628800"/>
            <a:ext cx="5256584" cy="2071702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ORDENAÇÃO DIRETA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3108" y="3789040"/>
            <a:ext cx="6172200" cy="432048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(SELECTION SORT)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85C7E8-C190-4D00-BDAB-B8BC8DC7A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51" y="-17269"/>
            <a:ext cx="4255017" cy="31150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72DE362-32E8-4D4E-AE55-1B6D7F172E7F}"/>
              </a:ext>
            </a:extLst>
          </p:cNvPr>
          <p:cNvSpPr txBox="1"/>
          <p:nvPr/>
        </p:nvSpPr>
        <p:spPr>
          <a:xfrm>
            <a:off x="3128567" y="4941168"/>
            <a:ext cx="4611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Alunos: </a:t>
            </a:r>
            <a:r>
              <a:rPr lang="pt-BR" sz="2400" b="1" dirty="0" err="1"/>
              <a:t>Deivison</a:t>
            </a:r>
            <a:r>
              <a:rPr lang="pt-BR" sz="2400" b="1" dirty="0"/>
              <a:t>, Fernando e Mateus </a:t>
            </a:r>
          </a:p>
          <a:p>
            <a:endParaRPr lang="pt-BR" sz="2400" b="1" dirty="0"/>
          </a:p>
          <a:p>
            <a:r>
              <a:rPr lang="pt-BR" sz="2400" b="1" dirty="0" err="1"/>
              <a:t>Professora:Yorah</a:t>
            </a:r>
            <a:r>
              <a:rPr lang="pt-BR" sz="2400" b="1" dirty="0"/>
              <a:t> </a:t>
            </a:r>
            <a:r>
              <a:rPr lang="pt-BR" sz="2400" b="1" dirty="0" err="1"/>
              <a:t>Bosse</a:t>
            </a:r>
            <a:endParaRPr lang="pt-BR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71736" y="428604"/>
            <a:ext cx="6172200" cy="2053590"/>
          </a:xfrm>
        </p:spPr>
        <p:txBody>
          <a:bodyPr>
            <a:normAutofit/>
          </a:bodyPr>
          <a:lstStyle/>
          <a:p>
            <a:r>
              <a:rPr lang="pt-BR" sz="4800" u="sng" dirty="0"/>
              <a:t>TESTE DE MESA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34" y="1071546"/>
            <a:ext cx="7786742" cy="4143396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sz="4000" b="1" dirty="0"/>
              <a:t>Definição: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 </a:t>
            </a:r>
            <a:r>
              <a:rPr lang="pt-BR" b="1" dirty="0"/>
              <a:t>ordenação por seleção</a:t>
            </a:r>
            <a:r>
              <a:rPr lang="pt-BR" dirty="0"/>
              <a:t> (do inglês, </a:t>
            </a:r>
            <a:r>
              <a:rPr lang="pt-BR" b="1" i="1" dirty="0" err="1"/>
              <a:t>selection</a:t>
            </a:r>
            <a:r>
              <a:rPr lang="pt-BR" b="1" i="1" dirty="0"/>
              <a:t> </a:t>
            </a:r>
            <a:r>
              <a:rPr lang="pt-BR" b="1" i="1" dirty="0" err="1"/>
              <a:t>sort</a:t>
            </a:r>
            <a:r>
              <a:rPr lang="pt-BR" dirty="0"/>
              <a:t>) é um algoritmo de ordenação baseado em se passar sempre o menor valor do vetor para a primeira posição (ou o maior dependendo da ordem requerida), depois o de segundo menor valor para a segunda posição, e assim é feito sucessivamente com os n-1 elementos restantes, até os últimos dois elementos.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392906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Vantagens:</a:t>
            </a:r>
            <a:br>
              <a:rPr lang="pt-BR" sz="3600" b="1" dirty="0"/>
            </a:br>
            <a:br>
              <a:rPr lang="pt-BR" dirty="0"/>
            </a:br>
            <a:r>
              <a:rPr lang="pt-BR" sz="2700" dirty="0"/>
              <a:t>-Ele é um algoritmo simples de ser implementado.</a:t>
            </a:r>
            <a:br>
              <a:rPr lang="pt-BR" sz="2700" dirty="0"/>
            </a:br>
            <a:br>
              <a:rPr lang="pt-BR" sz="2700" dirty="0"/>
            </a:br>
            <a:r>
              <a:rPr lang="pt-BR" sz="2700" dirty="0"/>
              <a:t>-Não necessita de um vetor auxiliar.</a:t>
            </a:r>
            <a:br>
              <a:rPr lang="pt-BR" sz="2700" dirty="0"/>
            </a:br>
            <a:br>
              <a:rPr lang="pt-BR" sz="2700" dirty="0"/>
            </a:br>
            <a:r>
              <a:rPr lang="pt-BR" sz="2700" dirty="0"/>
              <a:t>-É mais otimizado no processamento, pois não ocupa muita memória.</a:t>
            </a:r>
            <a:br>
              <a:rPr lang="pt-BR" sz="2700" dirty="0"/>
            </a:br>
            <a:br>
              <a:rPr lang="pt-BR" sz="2700" dirty="0"/>
            </a:br>
            <a:br>
              <a:rPr lang="pt-BR" sz="2700" dirty="0"/>
            </a:br>
            <a:endParaRPr lang="pt-BR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321468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Desvantagens:</a:t>
            </a:r>
            <a:br>
              <a:rPr lang="pt-BR" dirty="0"/>
            </a:br>
            <a:br>
              <a:rPr lang="pt-BR" dirty="0"/>
            </a:br>
            <a:r>
              <a:rPr lang="pt-BR" sz="2700" dirty="0"/>
              <a:t>-É um dos mais lentos para grandes vetores.</a:t>
            </a:r>
            <a:br>
              <a:rPr lang="pt-BR" sz="2700" dirty="0"/>
            </a:br>
            <a:br>
              <a:rPr lang="pt-BR" sz="2700" dirty="0"/>
            </a:br>
            <a:r>
              <a:rPr lang="pt-BR" sz="2700" dirty="0"/>
              <a:t>-Ele não é estável.</a:t>
            </a:r>
            <a:br>
              <a:rPr lang="pt-BR" sz="2700" dirty="0"/>
            </a:br>
            <a:br>
              <a:rPr lang="pt-BR" sz="2700" dirty="0"/>
            </a:br>
            <a:r>
              <a:rPr lang="pt-BR" sz="2700" dirty="0"/>
              <a:t>-Ele sempre faz comparações, independente se o vetor está ordenado ou não.</a:t>
            </a:r>
            <a:br>
              <a:rPr lang="pt-BR" sz="2700" dirty="0"/>
            </a:br>
            <a:endParaRPr lang="pt-BR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1471594" cy="584182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>
          <a:xfrm>
            <a:off x="428596" y="357166"/>
            <a:ext cx="3657600" cy="658368"/>
          </a:xfrm>
        </p:spPr>
        <p:txBody>
          <a:bodyPr/>
          <a:lstStyle/>
          <a:p>
            <a:r>
              <a:rPr lang="pt-BR" dirty="0"/>
              <a:t>Ordenação Direta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4500562" y="357166"/>
            <a:ext cx="3657600" cy="658368"/>
          </a:xfrm>
        </p:spPr>
        <p:txBody>
          <a:bodyPr/>
          <a:lstStyle/>
          <a:p>
            <a:r>
              <a:rPr lang="pt-BR" dirty="0"/>
              <a:t>Ordenação Direta Otimizada</a:t>
            </a:r>
          </a:p>
        </p:txBody>
      </p:sp>
      <p:pic>
        <p:nvPicPr>
          <p:cNvPr id="12" name="Espaço Reservado para Conteúdo 11" descr="otimizada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1214421"/>
            <a:ext cx="3657600" cy="3755255"/>
          </a:xfrm>
        </p:spPr>
      </p:pic>
      <p:pic>
        <p:nvPicPr>
          <p:cNvPr id="14" name="Espaço Reservado para Conteúdo 13" descr="direta isso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28596" y="1214422"/>
            <a:ext cx="3657600" cy="371477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1736" y="3143248"/>
            <a:ext cx="6172200" cy="1894362"/>
          </a:xfrm>
        </p:spPr>
        <p:txBody>
          <a:bodyPr>
            <a:normAutofit/>
          </a:bodyPr>
          <a:lstStyle/>
          <a:p>
            <a:pPr algn="r"/>
            <a:r>
              <a:rPr lang="pt-BR" sz="4800" dirty="0"/>
              <a:t>	O ALGORITMO 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2357422" y="592933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pt-BR" sz="2800" dirty="0"/>
              <a:t>Teoria: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4071942"/>
            <a:ext cx="7786742" cy="128588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Estrutura:</a:t>
            </a:r>
            <a:br>
              <a:rPr lang="pt-BR" dirty="0"/>
            </a:br>
            <a:br>
              <a:rPr lang="pt-BR" dirty="0"/>
            </a:br>
            <a:r>
              <a:rPr lang="pt-BR" u="sng" dirty="0"/>
              <a:t>Dois  laços funcionam como índice:</a:t>
            </a:r>
            <a:br>
              <a:rPr lang="pt-BR" u="sng" dirty="0"/>
            </a:br>
            <a:br>
              <a:rPr lang="pt-BR" dirty="0"/>
            </a:br>
            <a:r>
              <a:rPr lang="pt-BR" dirty="0"/>
              <a:t>I- Determina a posição que será ordenada</a:t>
            </a:r>
            <a:br>
              <a:rPr lang="pt-BR" dirty="0"/>
            </a:br>
            <a:r>
              <a:rPr lang="pt-BR" dirty="0"/>
              <a:t>II- Faz a varredura do vetor procurando o menor valor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comparação:</a:t>
            </a:r>
            <a:br>
              <a:rPr lang="pt-BR" dirty="0"/>
            </a:br>
            <a:r>
              <a:rPr lang="pt-BR" dirty="0"/>
              <a:t>se for sim = faz a troca de valores</a:t>
            </a:r>
            <a:br>
              <a:rPr lang="pt-BR" dirty="0"/>
            </a:br>
            <a:r>
              <a:rPr lang="pt-BR" dirty="0"/>
              <a:t>se for não = Passa para a próxima interação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-357214"/>
            <a:ext cx="7467600" cy="1143000"/>
          </a:xfrm>
        </p:spPr>
        <p:txBody>
          <a:bodyPr>
            <a:normAutofit/>
          </a:bodyPr>
          <a:lstStyle/>
          <a:p>
            <a:r>
              <a:rPr lang="pt-BR" sz="3200" b="1" i="1" dirty="0"/>
              <a:t>Exemplo: </a:t>
            </a:r>
          </a:p>
        </p:txBody>
      </p:sp>
      <p:pic>
        <p:nvPicPr>
          <p:cNvPr id="5" name="Espaço Reservado para Conteúdo 4" descr="direta iss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728" y="1142983"/>
            <a:ext cx="5357850" cy="504666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pt-BR" b="1" u="sng" dirty="0"/>
              <a:t>Diferenças: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3929090" cy="4572000"/>
          </a:xfrm>
        </p:spPr>
        <p:txBody>
          <a:bodyPr/>
          <a:lstStyle/>
          <a:p>
            <a:r>
              <a:rPr lang="pt-BR" u="sng" dirty="0"/>
              <a:t>Ordenação Direta</a:t>
            </a:r>
          </a:p>
          <a:p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- Vai comparando e modifica;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4500562" y="1571612"/>
            <a:ext cx="4159404" cy="4572000"/>
          </a:xfrm>
        </p:spPr>
        <p:txBody>
          <a:bodyPr/>
          <a:lstStyle/>
          <a:p>
            <a:r>
              <a:rPr lang="pt-BR" u="sng" dirty="0"/>
              <a:t>Ordenação Direta Otimizada</a:t>
            </a:r>
          </a:p>
          <a:p>
            <a:endParaRPr lang="pt-BR" u="sng" dirty="0"/>
          </a:p>
          <a:p>
            <a:pPr>
              <a:buNone/>
            </a:pPr>
            <a:r>
              <a:rPr lang="pt-BR" dirty="0"/>
              <a:t>- Guarda depois modifica;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574</TotalTime>
  <Words>53</Words>
  <Application>Microsoft Office PowerPoint</Application>
  <PresentationFormat>Apresentação na tela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Balcão Envidraçado</vt:lpstr>
      <vt:lpstr>ORDENAÇÃO DIRETA</vt:lpstr>
      <vt:lpstr>  Definição:   A ordenação por seleção (do inglês, selection sort) é um algoritmo de ordenação baseado em se passar sempre o menor valor do vetor para a primeira posição (ou o maior dependendo da ordem requerida), depois o de segundo menor valor para a segunda posição, e assim é feito sucessivamente com os n-1 elementos restantes, até os últimos dois elementos.</vt:lpstr>
      <vt:lpstr>Vantagens:  -Ele é um algoritmo simples de ser implementado.  -Não necessita de um vetor auxiliar.  -É mais otimizado no processamento, pois não ocupa muita memória.   </vt:lpstr>
      <vt:lpstr>Desvantagens:  -É um dos mais lentos para grandes vetores.  -Ele não é estável.  -Ele sempre faz comparações, independente se o vetor está ordenado ou não. </vt:lpstr>
      <vt:lpstr>Apresentação do PowerPoint</vt:lpstr>
      <vt:lpstr> O ALGORITMO </vt:lpstr>
      <vt:lpstr>Estrutura:  Dois  laços funcionam como índice:  I- Determina a posição que será ordenada II- Faz a varredura do vetor procurando o menor valor   comparação: se for sim = faz a troca de valores se for não = Passa para a próxima interação </vt:lpstr>
      <vt:lpstr>Exemplo: </vt:lpstr>
      <vt:lpstr>Diferenças:</vt:lpstr>
      <vt:lpstr>TESTE DE MESA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ORDENAÇÃO DIRETA</dc:title>
  <dc:creator>Windows User</dc:creator>
  <cp:lastModifiedBy>Mateus</cp:lastModifiedBy>
  <cp:revision>48</cp:revision>
  <dcterms:created xsi:type="dcterms:W3CDTF">2019-09-05T12:48:16Z</dcterms:created>
  <dcterms:modified xsi:type="dcterms:W3CDTF">2019-09-08T20:37:26Z</dcterms:modified>
</cp:coreProperties>
</file>