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D6E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DF12-7B03-42F2-9484-CF3BDEDE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8EBDF2-4DAA-4B6E-9124-B05D31B8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1BA9A-2A43-4388-97CC-D99EC04F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3B5AC-052F-46AD-AA63-EEAA9DF8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CC764-82F5-4522-A218-17BB3B6C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CCA1-E27E-4EB5-9C65-C0BE3777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D8766-59BD-4495-BA23-374A69EF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44B1A-7E79-4BCD-AD80-3C5013EB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64873-5A24-4047-9D0A-020061D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64F26-AAC4-4610-B072-387132B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51210-1C73-4F0C-A35D-773378D16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1B9F96-9DDC-4307-80C4-08E06243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C879C-3504-4BAA-B56B-5D96230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81E5D-28FB-4558-B5AB-DEE46226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3FA03-5A48-4DEF-B83C-88A2C80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4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F5FE8-688C-48CE-938F-556426D4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ABCDF-E22D-4AAE-93FF-82150251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5DBCF-B913-4454-B16F-88533BA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1E71B-8D65-47D8-B2A9-96B3091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C93C4-8EAF-4914-8C1D-5E16CDD1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17BA-4607-4376-9272-DCC5F85D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B3938-1E48-4B47-BF70-2D631676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FB44D-CF69-4FF2-9B75-FAD9546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E2CA3-DBC2-4459-A83D-35DF0BD9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52324-C249-46D8-A5DB-70BD91E1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D7D08-64D2-49F1-97FB-20FD6B0E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946D8-7453-4CA9-807A-E1CD40E5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B8DAD-09F3-4578-84CB-84414D64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A6356-49DA-47B3-9F11-71E2BD8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74A20E-FD76-44BE-9099-9C8D147E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186EC8-6137-44CE-BF9B-113A7A87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358E-BB7B-437B-8A9F-DF6D214A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66D6DA-FDA9-4B29-9AD3-E3FA1B18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C2110-CAFE-4026-96C4-1C9AF32B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4F1C2B-B8A4-421B-A8A2-5D9446C6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E284D4-6D50-4C45-B375-FF442539D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91F481-9AAC-49DD-B8AA-ABDA8527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F921BD-3617-45E3-BFE0-E54B1EC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A726E2-3B28-4785-BA51-34949950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90B6A-9137-40B8-A0FE-E6313E4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19704E-4103-4453-9333-ACF51045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8A7E91-CEFF-4E1E-AAD1-E8318ECB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F17B27-06B7-443A-A1FD-AB9A986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3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685C5D-CE58-4C61-AD08-E51238AC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FA3BD6-F72E-4918-93A2-229907D8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A0B6A1-E39E-4C7B-9F2B-183BD803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285F2-F6ED-482E-B490-87BEBB16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A7161-5B8A-4E8D-B040-26CE626D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54ABE-54DF-4099-875B-A29C4D1B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F256E-27E7-4913-8643-8BBCE8D1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8500B6-0178-440F-A2F1-1DDA7B13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61F07-7BB6-43C5-9136-4519D74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9251-81BF-4CDD-9850-84938CC1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F2D73F-1FDE-4944-B27E-F0D260B8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EF3EE8-A016-466F-9C04-04711F9E1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2CEE0-F933-4409-9662-F3FA9E79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85FAC8-EC68-4076-9DD6-566BB59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BC6065-CE87-4845-89FE-A050A5A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2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F3E928-6F8D-4E4F-821B-A609446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F6C68-C3E7-43FA-984C-C1E5BC69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3052-9C11-40A5-BAA8-B17A847D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CE05-B59B-4B26-8342-A286F3D12E60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0FEB3-88C1-42E1-B886-6A246E6A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5D8FB-F55E-43E8-BD50-6AC4AF7E9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958A-E83D-40B1-A4F7-BE30672DF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3014CE-DB5E-4260-911D-9E666F60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3DFE18-25F0-486C-A2D0-242118E7D0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D74B06-4DD1-4E0F-83AB-D12190502195}"/>
              </a:ext>
            </a:extLst>
          </p:cNvPr>
          <p:cNvSpPr/>
          <p:nvPr/>
        </p:nvSpPr>
        <p:spPr>
          <a:xfrm>
            <a:off x="3771363" y="1815920"/>
            <a:ext cx="4984124" cy="104318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AC42B0-03C9-46F5-8418-3EFF7E64A290}"/>
              </a:ext>
            </a:extLst>
          </p:cNvPr>
          <p:cNvSpPr txBox="1"/>
          <p:nvPr/>
        </p:nvSpPr>
        <p:spPr>
          <a:xfrm>
            <a:off x="3880833" y="1922015"/>
            <a:ext cx="476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A77892-CDD4-429F-B602-C208046C7160}"/>
              </a:ext>
            </a:extLst>
          </p:cNvPr>
          <p:cNvSpPr txBox="1"/>
          <p:nvPr/>
        </p:nvSpPr>
        <p:spPr>
          <a:xfrm>
            <a:off x="399245" y="4673356"/>
            <a:ext cx="51386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Acadêmicos: Gabriel Silverson Gomes;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José 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Ygor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Takashi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Nishi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58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8846A2-B718-4F56-8DA8-14A51D605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5" y="3394686"/>
            <a:ext cx="756190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66DD06-1F46-4BFC-AB5E-799B937C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6" y="644469"/>
            <a:ext cx="756190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672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61FB25-B1BA-40E1-9590-649D78E87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62" y="3620240"/>
            <a:ext cx="7390476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415090-34CA-49ED-BBEB-AC14D543F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62" y="799665"/>
            <a:ext cx="7390476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743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C51111-FD79-4FF5-A5FC-DA01350929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r="28364"/>
          <a:stretch/>
        </p:blipFill>
        <p:spPr>
          <a:xfrm>
            <a:off x="1946625" y="1962912"/>
            <a:ext cx="8877514" cy="293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88900" stA="1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79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5911B4-F450-4459-88C6-EFB037BD2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3644614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26B642-3438-4C29-9F27-99725BF0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775291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027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7C18B2-F734-47D8-8F9C-235BDC581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71" y="3548606"/>
            <a:ext cx="7561905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18C325-B4DC-46CF-BFAD-3C2F6ACCA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71" y="635237"/>
            <a:ext cx="756190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09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2FE73F-3971-49E2-B073-7AFBBD860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r="26811"/>
          <a:stretch/>
        </p:blipFill>
        <p:spPr>
          <a:xfrm>
            <a:off x="1614445" y="1759203"/>
            <a:ext cx="8963109" cy="2702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88900" stA="23000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558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07EE1F-6E82-4FF5-A44E-8BCF94CA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90" y="3668490"/>
            <a:ext cx="7447619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4359FB-1D2B-45D1-859F-F4ECEB4CC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90" y="834370"/>
            <a:ext cx="7447619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578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AD4DA-F8B0-4E2E-BCAC-E49EF032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3684256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E761D74-D877-4150-9036-C78553E15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578449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114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8CB51-6F2B-4331-BA24-A9BCD41C6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r="28103"/>
          <a:stretch/>
        </p:blipFill>
        <p:spPr>
          <a:xfrm>
            <a:off x="1957553" y="1811828"/>
            <a:ext cx="8497611" cy="2692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52400" stA="28000" endPos="2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947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47739B-8A32-49E5-B735-0C034089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43" y="3530144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F320F6-4DD0-4078-BF2A-8BB95371B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43" y="744037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458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BFD10A-E387-4883-93CC-BE402FAC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5FC34A-6600-457B-9A95-E0D59A5ADF6D}"/>
              </a:ext>
            </a:extLst>
          </p:cNvPr>
          <p:cNvSpPr/>
          <p:nvPr/>
        </p:nvSpPr>
        <p:spPr>
          <a:xfrm>
            <a:off x="-1" y="-80390"/>
            <a:ext cx="12192000" cy="6858000"/>
          </a:xfrm>
          <a:prstGeom prst="rect">
            <a:avLst/>
          </a:prstGeom>
          <a:solidFill>
            <a:schemeClr val="dk1">
              <a:alpha val="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6C888A-9850-429E-B713-05BE81A491E3}"/>
              </a:ext>
            </a:extLst>
          </p:cNvPr>
          <p:cNvSpPr/>
          <p:nvPr/>
        </p:nvSpPr>
        <p:spPr>
          <a:xfrm>
            <a:off x="3130768" y="725214"/>
            <a:ext cx="5722883" cy="5407572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26E1AA-43DB-4D82-871D-D0437CBB761C}"/>
              </a:ext>
            </a:extLst>
          </p:cNvPr>
          <p:cNvSpPr txBox="1"/>
          <p:nvPr/>
        </p:nvSpPr>
        <p:spPr>
          <a:xfrm>
            <a:off x="4286906" y="882869"/>
            <a:ext cx="3618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Acadêmicos: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A80436-61C9-431F-B4D4-F443BD88E868}"/>
              </a:ext>
            </a:extLst>
          </p:cNvPr>
          <p:cNvSpPr txBox="1"/>
          <p:nvPr/>
        </p:nvSpPr>
        <p:spPr>
          <a:xfrm>
            <a:off x="3471041" y="2020914"/>
            <a:ext cx="5328745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Silverson Gomes;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José 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Ygor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Takashi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Nishi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E9ECB-4D03-4F42-B36D-4689AC6176F3}"/>
              </a:ext>
            </a:extLst>
          </p:cNvPr>
          <p:cNvSpPr txBox="1"/>
          <p:nvPr/>
        </p:nvSpPr>
        <p:spPr>
          <a:xfrm>
            <a:off x="4834758" y="5386852"/>
            <a:ext cx="260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UFMS - CPPP</a:t>
            </a:r>
          </a:p>
        </p:txBody>
      </p:sp>
    </p:spTree>
    <p:extLst>
      <p:ext uri="{BB962C8B-B14F-4D97-AF65-F5344CB8AC3E}">
        <p14:creationId xmlns:p14="http://schemas.microsoft.com/office/powerpoint/2010/main" val="377634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078C06-718D-422B-8A1E-83AE9181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0" y="3578999"/>
            <a:ext cx="7600000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07B249-93D7-4814-81F1-FA971D6BF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0" y="744879"/>
            <a:ext cx="7600000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7527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6AC62-CEC8-4CBC-8F7D-4CA8D63761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r="27974"/>
          <a:stretch/>
        </p:blipFill>
        <p:spPr>
          <a:xfrm>
            <a:off x="1425666" y="1333534"/>
            <a:ext cx="9340667" cy="2907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01600" stA="27000" endPos="1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061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3D8BE8-017A-4F85-9D11-8C9D5B603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9" y="3507087"/>
            <a:ext cx="8178185" cy="2684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DD57EA-FC34-4DDD-8E25-CC34E6E7F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8" y="687528"/>
            <a:ext cx="8178185" cy="2647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714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4324C5-3606-4386-A367-F937A2F003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r="28750"/>
          <a:stretch/>
        </p:blipFill>
        <p:spPr>
          <a:xfrm>
            <a:off x="1367615" y="1223174"/>
            <a:ext cx="9456769" cy="2875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88900" stA="23000" endPos="1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502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D635E6-3E79-440B-B4C7-B5786484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7C5039E-B098-4C6A-8947-E63D65C195D7}"/>
              </a:ext>
            </a:extLst>
          </p:cNvPr>
          <p:cNvSpPr/>
          <p:nvPr/>
        </p:nvSpPr>
        <p:spPr>
          <a:xfrm>
            <a:off x="4035972" y="6353503"/>
            <a:ext cx="4146331" cy="299545"/>
          </a:xfrm>
          <a:prstGeom prst="rect">
            <a:avLst/>
          </a:prstGeom>
          <a:solidFill>
            <a:srgbClr val="255D6E"/>
          </a:solidFill>
          <a:ln>
            <a:solidFill>
              <a:srgbClr val="255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D7D707-6224-4011-8766-6B049912122E}"/>
              </a:ext>
            </a:extLst>
          </p:cNvPr>
          <p:cNvSpPr/>
          <p:nvPr/>
        </p:nvSpPr>
        <p:spPr>
          <a:xfrm>
            <a:off x="13137" y="0"/>
            <a:ext cx="12192000" cy="6858000"/>
          </a:xfrm>
          <a:prstGeom prst="rect">
            <a:avLst/>
          </a:prstGeom>
          <a:solidFill>
            <a:schemeClr val="dk1">
              <a:alpha val="2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50BDFA1-E94C-40D2-AC67-6DCF259A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59" y="2819728"/>
            <a:ext cx="4355469" cy="3328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50800" stA="34000" endPos="17000" dist="5000" dir="5400000" sy="-100000" algn="bl" rotWithShape="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D6DB18-DDFF-42A3-BC5B-51733C13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8" y="345528"/>
            <a:ext cx="4355468" cy="3484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27000" endPos="1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928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4C46A-5797-4E46-BA90-B1C137ACA3D3}"/>
              </a:ext>
            </a:extLst>
          </p:cNvPr>
          <p:cNvSpPr/>
          <p:nvPr/>
        </p:nvSpPr>
        <p:spPr>
          <a:xfrm>
            <a:off x="3565634" y="-22077"/>
            <a:ext cx="5060731" cy="8198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D3BD89-F7F1-4193-A745-07B36FA74F75}"/>
              </a:ext>
            </a:extLst>
          </p:cNvPr>
          <p:cNvSpPr txBox="1"/>
          <p:nvPr/>
        </p:nvSpPr>
        <p:spPr>
          <a:xfrm>
            <a:off x="4024148" y="33884"/>
            <a:ext cx="425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 mesa: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9D5289-31DC-41FD-8EF7-EA79316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730"/>
            <a:ext cx="5959366" cy="59483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684CCF-9007-45C4-AFFC-04A555CE1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797730"/>
            <a:ext cx="5838497" cy="59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0F951AC-DDD5-4155-8768-8AB4C9A0EB91}"/>
              </a:ext>
            </a:extLst>
          </p:cNvPr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15263C-B649-451F-AF2F-07ABFACD783E}"/>
              </a:ext>
            </a:extLst>
          </p:cNvPr>
          <p:cNvSpPr/>
          <p:nvPr/>
        </p:nvSpPr>
        <p:spPr>
          <a:xfrm>
            <a:off x="0" y="6385034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A1FA8A-A517-425F-B763-1DE84A83B3C1}"/>
              </a:ext>
            </a:extLst>
          </p:cNvPr>
          <p:cNvSpPr txBox="1"/>
          <p:nvPr/>
        </p:nvSpPr>
        <p:spPr>
          <a:xfrm>
            <a:off x="254875" y="804278"/>
            <a:ext cx="5670331" cy="67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AA8532-A5FA-4AE0-9062-AE22CD73A082}"/>
              </a:ext>
            </a:extLst>
          </p:cNvPr>
          <p:cNvSpPr txBox="1"/>
          <p:nvPr/>
        </p:nvSpPr>
        <p:spPr>
          <a:xfrm>
            <a:off x="772510" y="774073"/>
            <a:ext cx="463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Referências: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5D418F-424B-40E7-9567-EE1BF92E9F66}"/>
              </a:ext>
            </a:extLst>
          </p:cNvPr>
          <p:cNvSpPr txBox="1"/>
          <p:nvPr/>
        </p:nvSpPr>
        <p:spPr>
          <a:xfrm>
            <a:off x="254875" y="1529492"/>
            <a:ext cx="11364311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&lt;https://www.dicio.com.br/generalista/&gt;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&lt;https://en.wikipedia.org/wiki/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Robert_W._Floyd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  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&lt;https://pt.wikipedia.org/wiki/Pr%C3%AAmio_Turing&gt;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&lt;https://pt.stackoverflow.com/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/3797/o-que-s%C3%A3o-e-onde-est%C3%A3o-o-stack-e-heap&gt;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&lt;http://www.dsc.ufcg.edu.br/~pet/jornal/maio2013/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materias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/historia_da_computacao.html&gt;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&lt;https://www.cos.ufrj.br/~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rfarias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/cos121/aula_09.html&gt;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1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0F951AC-DDD5-4155-8768-8AB4C9A0EB91}"/>
              </a:ext>
            </a:extLst>
          </p:cNvPr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15263C-B649-451F-AF2F-07ABFACD783E}"/>
              </a:ext>
            </a:extLst>
          </p:cNvPr>
          <p:cNvSpPr/>
          <p:nvPr/>
        </p:nvSpPr>
        <p:spPr>
          <a:xfrm>
            <a:off x="0" y="6385034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A1FA8A-A517-425F-B763-1DE84A83B3C1}"/>
              </a:ext>
            </a:extLst>
          </p:cNvPr>
          <p:cNvSpPr txBox="1"/>
          <p:nvPr/>
        </p:nvSpPr>
        <p:spPr>
          <a:xfrm>
            <a:off x="254875" y="804278"/>
            <a:ext cx="5670331" cy="67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AA8532-A5FA-4AE0-9062-AE22CD73A082}"/>
              </a:ext>
            </a:extLst>
          </p:cNvPr>
          <p:cNvSpPr txBox="1"/>
          <p:nvPr/>
        </p:nvSpPr>
        <p:spPr>
          <a:xfrm>
            <a:off x="440897" y="774310"/>
            <a:ext cx="616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Referências – imagens: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53C1A6-F54C-4D90-A7AB-51DE509527A6}"/>
              </a:ext>
            </a:extLst>
          </p:cNvPr>
          <p:cNvSpPr txBox="1"/>
          <p:nvPr/>
        </p:nvSpPr>
        <p:spPr>
          <a:xfrm>
            <a:off x="440897" y="1930167"/>
            <a:ext cx="6168314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Generalista;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Floyd e John William Joseph Williams;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v-S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Floyd e Carl Sagan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v-S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Prêmio TURING.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EDF852-B583-4AC1-87D9-25CC4F3B6298}"/>
              </a:ext>
            </a:extLst>
          </p:cNvPr>
          <p:cNvSpPr txBox="1"/>
          <p:nvPr/>
        </p:nvSpPr>
        <p:spPr>
          <a:xfrm>
            <a:off x="440897" y="1233424"/>
            <a:ext cx="107368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&lt;https://dkrn4sk0rn31v.cloudfront.net/2019/04/14232157/capa-produtividade.png&gt;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&lt;https://image.freepik.com/vetores-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gratis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/conceito-de-programadores-com-design-plano_23-2147850221.jpg&gt;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&lt;https://miro.medium.com/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/3840/1*HL9f-QS9I8ck9wIOU_BwpA.png&gt;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&lt;https://www.sistemaparaimobiliaria.imb.br/blog/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wp-content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/uploads/2018/07/como-agir.jpg&gt;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&lt;https://pm1.narvii.com/6353/f8287d4f1f51a2d316190f2a8d3b767714096076_hq.jpg&gt;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04/08/2019.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562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4DD733-1ACA-4BB9-9B12-AA696FF7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55" y="291662"/>
            <a:ext cx="8526518" cy="20616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91E236-B2A2-4078-82DA-1A6877FB6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33" y="2543208"/>
            <a:ext cx="3922987" cy="3922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3000" endPos="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49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4DCFE4-815F-4CC6-9E32-DA9F2D1C14B6}"/>
              </a:ext>
            </a:extLst>
          </p:cNvPr>
          <p:cNvSpPr/>
          <p:nvPr/>
        </p:nvSpPr>
        <p:spPr>
          <a:xfrm>
            <a:off x="311664" y="1832337"/>
            <a:ext cx="6426780" cy="3890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F951AC-DDD5-4155-8768-8AB4C9A0EB91}"/>
              </a:ext>
            </a:extLst>
          </p:cNvPr>
          <p:cNvSpPr/>
          <p:nvPr/>
        </p:nvSpPr>
        <p:spPr>
          <a:xfrm>
            <a:off x="0" y="0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15263C-B649-451F-AF2F-07ABFACD783E}"/>
              </a:ext>
            </a:extLst>
          </p:cNvPr>
          <p:cNvSpPr/>
          <p:nvPr/>
        </p:nvSpPr>
        <p:spPr>
          <a:xfrm>
            <a:off x="0" y="6385034"/>
            <a:ext cx="12192000" cy="472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6623E1-3B91-4CCD-87BF-007A1B17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89" y="917528"/>
            <a:ext cx="3780718" cy="3486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A1FA8A-A517-425F-B763-1DE84A83B3C1}"/>
              </a:ext>
            </a:extLst>
          </p:cNvPr>
          <p:cNvSpPr txBox="1"/>
          <p:nvPr/>
        </p:nvSpPr>
        <p:spPr>
          <a:xfrm>
            <a:off x="254875" y="804278"/>
            <a:ext cx="5670331" cy="67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AA8532-A5FA-4AE0-9062-AE22CD73A082}"/>
              </a:ext>
            </a:extLst>
          </p:cNvPr>
          <p:cNvSpPr txBox="1"/>
          <p:nvPr/>
        </p:nvSpPr>
        <p:spPr>
          <a:xfrm>
            <a:off x="772510" y="774073"/>
            <a:ext cx="463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53C1A6-F54C-4D90-A7AB-51DE509527A6}"/>
              </a:ext>
            </a:extLst>
          </p:cNvPr>
          <p:cNvSpPr txBox="1"/>
          <p:nvPr/>
        </p:nvSpPr>
        <p:spPr>
          <a:xfrm>
            <a:off x="440897" y="1930167"/>
            <a:ext cx="6168314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Generalista;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Floyd e John William Joseph Williams;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v-S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Floyd e Carl Sagan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v-S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Prêmio TURING.</a:t>
            </a:r>
          </a:p>
        </p:txBody>
      </p:sp>
    </p:spTree>
    <p:extLst>
      <p:ext uri="{BB962C8B-B14F-4D97-AF65-F5344CB8AC3E}">
        <p14:creationId xmlns:p14="http://schemas.microsoft.com/office/powerpoint/2010/main" val="27471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358531-4F6C-47C7-AED0-04FA29A48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8" r="28274"/>
          <a:stretch/>
        </p:blipFill>
        <p:spPr>
          <a:xfrm>
            <a:off x="2017216" y="668164"/>
            <a:ext cx="8296400" cy="2634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FC14840-7DF2-42B7-ADE8-DCCF44A08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32" y="3577585"/>
            <a:ext cx="8226984" cy="26122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671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27000A-C52B-4400-91B4-2EB5EF5D4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9" y="728738"/>
            <a:ext cx="7251662" cy="2538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9BD6DE-DD42-4123-84CB-554AD26AC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69" y="3538786"/>
            <a:ext cx="7251661" cy="2590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47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43FA3E-1DCF-48AA-BC38-412358049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7" y="620273"/>
            <a:ext cx="7561905" cy="2590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65E62C-9A21-4A22-9B90-435700839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46" y="3541124"/>
            <a:ext cx="7561905" cy="2590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1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9BF810-EF86-4F6B-936D-180865219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21" y="693366"/>
            <a:ext cx="7390476" cy="2514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C5DA2B-DC72-4908-B8BA-CE284BEE7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21" y="3504992"/>
            <a:ext cx="7390476" cy="2514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08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274D3C-7D06-452C-8344-F15C4DDA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43" y="696461"/>
            <a:ext cx="7485714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3CCC92-2CE5-4F23-99C8-7806C081BF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7" r="30431"/>
          <a:stretch/>
        </p:blipFill>
        <p:spPr>
          <a:xfrm>
            <a:off x="2353143" y="3530581"/>
            <a:ext cx="7485714" cy="2438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280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6863EC-500C-4FFE-97A1-29D02D15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F0EA50-D9CE-49A8-AA52-A57CC8687C30}"/>
              </a:ext>
            </a:extLst>
          </p:cNvPr>
          <p:cNvSpPr/>
          <p:nvPr/>
        </p:nvSpPr>
        <p:spPr>
          <a:xfrm>
            <a:off x="727286" y="396025"/>
            <a:ext cx="10737428" cy="606595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54AD586-9E02-46AE-9930-32F274B88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62" y="3379886"/>
            <a:ext cx="7390476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9FF20F-1AC9-4549-8EE4-9C26D7FAA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62" y="686064"/>
            <a:ext cx="7390476" cy="2438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3907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383</Words>
  <Application>Microsoft Office PowerPoint</Application>
  <PresentationFormat>Widescreen</PresentationFormat>
  <Paragraphs>34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Silverson gomes</dc:creator>
  <cp:lastModifiedBy>Gabriel Silverson gomes</cp:lastModifiedBy>
  <cp:revision>24</cp:revision>
  <dcterms:created xsi:type="dcterms:W3CDTF">2019-09-04T20:17:46Z</dcterms:created>
  <dcterms:modified xsi:type="dcterms:W3CDTF">2019-09-08T16:55:08Z</dcterms:modified>
</cp:coreProperties>
</file>