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AKI Takashi" userId="18239b8b-a0cf-4b65-8b51-330ba47d11f6" providerId="ADAL" clId="{43D6D280-8B3F-4CA0-892F-4EFC66195569}"/>
    <pc:docChg chg="undo custSel addSld modSld">
      <pc:chgData name="SASAKI Takashi" userId="18239b8b-a0cf-4b65-8b51-330ba47d11f6" providerId="ADAL" clId="{43D6D280-8B3F-4CA0-892F-4EFC66195569}" dt="2018-06-19T04:06:10.426" v="272"/>
      <pc:docMkLst>
        <pc:docMk/>
      </pc:docMkLst>
      <pc:sldChg chg="addSp delSp modSp add">
        <pc:chgData name="SASAKI Takashi" userId="18239b8b-a0cf-4b65-8b51-330ba47d11f6" providerId="ADAL" clId="{43D6D280-8B3F-4CA0-892F-4EFC66195569}" dt="2018-06-19T04:06:10.426" v="272"/>
        <pc:sldMkLst>
          <pc:docMk/>
          <pc:sldMk cId="4047264857" sldId="257"/>
        </pc:sldMkLst>
        <pc:spChg chg="mod">
          <ac:chgData name="SASAKI Takashi" userId="18239b8b-a0cf-4b65-8b51-330ba47d11f6" providerId="ADAL" clId="{43D6D280-8B3F-4CA0-892F-4EFC66195569}" dt="2018-06-19T04:04:06.053" v="202"/>
          <ac:spMkLst>
            <pc:docMk/>
            <pc:sldMk cId="4047264857" sldId="257"/>
            <ac:spMk id="2" creationId="{5565D22B-3771-4170-819C-3CF26EDAAA77}"/>
          </ac:spMkLst>
        </pc:spChg>
        <pc:spChg chg="mod">
          <ac:chgData name="SASAKI Takashi" userId="18239b8b-a0cf-4b65-8b51-330ba47d11f6" providerId="ADAL" clId="{43D6D280-8B3F-4CA0-892F-4EFC66195569}" dt="2018-06-19T04:05:29.660" v="261"/>
          <ac:spMkLst>
            <pc:docMk/>
            <pc:sldMk cId="4047264857" sldId="257"/>
            <ac:spMk id="3" creationId="{6AAC30DB-8708-4E66-99FB-AF07FA102A2E}"/>
          </ac:spMkLst>
        </pc:spChg>
        <pc:picChg chg="add mod modCrop">
          <ac:chgData name="SASAKI Takashi" userId="18239b8b-a0cf-4b65-8b51-330ba47d11f6" providerId="ADAL" clId="{43D6D280-8B3F-4CA0-892F-4EFC66195569}" dt="2018-06-19T04:03:23.176" v="170" actId="1076"/>
          <ac:picMkLst>
            <pc:docMk/>
            <pc:sldMk cId="4047264857" sldId="257"/>
            <ac:picMk id="4" creationId="{28E39A17-A9A7-4B2B-8451-7B11418D4DB1}"/>
          </ac:picMkLst>
        </pc:picChg>
        <pc:picChg chg="add mod modCrop">
          <ac:chgData name="SASAKI Takashi" userId="18239b8b-a0cf-4b65-8b51-330ba47d11f6" providerId="ADAL" clId="{43D6D280-8B3F-4CA0-892F-4EFC66195569}" dt="2018-06-19T04:03:38.004" v="173" actId="1076"/>
          <ac:picMkLst>
            <pc:docMk/>
            <pc:sldMk cId="4047264857" sldId="257"/>
            <ac:picMk id="20" creationId="{D1E70D97-AB30-49CB-B275-CE5564F00070}"/>
          </ac:picMkLst>
        </pc:picChg>
        <pc:inkChg chg="add del">
          <ac:chgData name="SASAKI Takashi" userId="18239b8b-a0cf-4b65-8b51-330ba47d11f6" providerId="ADAL" clId="{43D6D280-8B3F-4CA0-892F-4EFC66195569}" dt="2018-06-19T04:01:33.602" v="145"/>
          <ac:inkMkLst>
            <pc:docMk/>
            <pc:sldMk cId="4047264857" sldId="257"/>
            <ac:inkMk id="5" creationId="{4BE02A6B-2878-4F95-9D71-149F32334E76}"/>
          </ac:inkMkLst>
        </pc:inkChg>
        <pc:inkChg chg="add del">
          <ac:chgData name="SASAKI Takashi" userId="18239b8b-a0cf-4b65-8b51-330ba47d11f6" providerId="ADAL" clId="{43D6D280-8B3F-4CA0-892F-4EFC66195569}" dt="2018-06-19T04:01:33.602" v="145"/>
          <ac:inkMkLst>
            <pc:docMk/>
            <pc:sldMk cId="4047264857" sldId="257"/>
            <ac:inkMk id="6" creationId="{F47CBAF5-C7F0-422C-9CE8-2A6E5B3CA173}"/>
          </ac:inkMkLst>
        </pc:inkChg>
        <pc:inkChg chg="add del">
          <ac:chgData name="SASAKI Takashi" userId="18239b8b-a0cf-4b65-8b51-330ba47d11f6" providerId="ADAL" clId="{43D6D280-8B3F-4CA0-892F-4EFC66195569}" dt="2018-06-19T04:01:38.980" v="147"/>
          <ac:inkMkLst>
            <pc:docMk/>
            <pc:sldMk cId="4047264857" sldId="257"/>
            <ac:inkMk id="7" creationId="{D0599340-340E-4BE0-800D-EC2922C7FDD6}"/>
          </ac:inkMkLst>
        </pc:inkChg>
        <pc:inkChg chg="add del">
          <ac:chgData name="SASAKI Takashi" userId="18239b8b-a0cf-4b65-8b51-330ba47d11f6" providerId="ADAL" clId="{43D6D280-8B3F-4CA0-892F-4EFC66195569}" dt="2018-06-19T04:01:38.980" v="147"/>
          <ac:inkMkLst>
            <pc:docMk/>
            <pc:sldMk cId="4047264857" sldId="257"/>
            <ac:inkMk id="8" creationId="{F3C2D54D-37A6-4502-9F89-CAA395912883}"/>
          </ac:inkMkLst>
        </pc:inkChg>
        <pc:inkChg chg="add del">
          <ac:chgData name="SASAKI Takashi" userId="18239b8b-a0cf-4b65-8b51-330ba47d11f6" providerId="ADAL" clId="{43D6D280-8B3F-4CA0-892F-4EFC66195569}" dt="2018-06-19T04:01:49.950" v="151"/>
          <ac:inkMkLst>
            <pc:docMk/>
            <pc:sldMk cId="4047264857" sldId="257"/>
            <ac:inkMk id="9" creationId="{AFB6690E-5D82-444C-B869-A23F2CE66935}"/>
          </ac:inkMkLst>
        </pc:inkChg>
        <pc:inkChg chg="add del">
          <ac:chgData name="SASAKI Takashi" userId="18239b8b-a0cf-4b65-8b51-330ba47d11f6" providerId="ADAL" clId="{43D6D280-8B3F-4CA0-892F-4EFC66195569}" dt="2018-06-19T04:01:46.358" v="149"/>
          <ac:inkMkLst>
            <pc:docMk/>
            <pc:sldMk cId="4047264857" sldId="257"/>
            <ac:inkMk id="10" creationId="{FC95FB74-A27C-4EB4-9340-A69B15E240DA}"/>
          </ac:inkMkLst>
        </pc:inkChg>
        <pc:inkChg chg="add del">
          <ac:chgData name="SASAKI Takashi" userId="18239b8b-a0cf-4b65-8b51-330ba47d11f6" providerId="ADAL" clId="{43D6D280-8B3F-4CA0-892F-4EFC66195569}" dt="2018-06-19T04:01:49.950" v="151"/>
          <ac:inkMkLst>
            <pc:docMk/>
            <pc:sldMk cId="4047264857" sldId="257"/>
            <ac:inkMk id="11" creationId="{CDF7D62C-6E61-4FFB-B1F7-A0397EA4CF78}"/>
          </ac:inkMkLst>
        </pc:inkChg>
        <pc:inkChg chg="add del">
          <ac:chgData name="SASAKI Takashi" userId="18239b8b-a0cf-4b65-8b51-330ba47d11f6" providerId="ADAL" clId="{43D6D280-8B3F-4CA0-892F-4EFC66195569}" dt="2018-06-19T04:02:02.887" v="155"/>
          <ac:inkMkLst>
            <pc:docMk/>
            <pc:sldMk cId="4047264857" sldId="257"/>
            <ac:inkMk id="12" creationId="{E1B38FAA-5892-4D24-85F0-E87298C6F81C}"/>
          </ac:inkMkLst>
        </pc:inkChg>
        <pc:inkChg chg="add del">
          <ac:chgData name="SASAKI Takashi" userId="18239b8b-a0cf-4b65-8b51-330ba47d11f6" providerId="ADAL" clId="{43D6D280-8B3F-4CA0-892F-4EFC66195569}" dt="2018-06-19T04:01:57.602" v="153"/>
          <ac:inkMkLst>
            <pc:docMk/>
            <pc:sldMk cId="4047264857" sldId="257"/>
            <ac:inkMk id="13" creationId="{BA13F64A-4EA1-4F5E-ACBC-37A6F2D6B577}"/>
          </ac:inkMkLst>
        </pc:inkChg>
        <pc:inkChg chg="add del">
          <ac:chgData name="SASAKI Takashi" userId="18239b8b-a0cf-4b65-8b51-330ba47d11f6" providerId="ADAL" clId="{43D6D280-8B3F-4CA0-892F-4EFC66195569}" dt="2018-06-19T04:02:02.887" v="155"/>
          <ac:inkMkLst>
            <pc:docMk/>
            <pc:sldMk cId="4047264857" sldId="257"/>
            <ac:inkMk id="14" creationId="{169B82E5-7F45-45BF-98A6-449C3AA2F32F}"/>
          </ac:inkMkLst>
        </pc:inkChg>
        <pc:inkChg chg="add del">
          <ac:chgData name="SASAKI Takashi" userId="18239b8b-a0cf-4b65-8b51-330ba47d11f6" providerId="ADAL" clId="{43D6D280-8B3F-4CA0-892F-4EFC66195569}" dt="2018-06-19T04:02:11.062" v="157"/>
          <ac:inkMkLst>
            <pc:docMk/>
            <pc:sldMk cId="4047264857" sldId="257"/>
            <ac:inkMk id="15" creationId="{93514FCB-5E27-402C-8353-04357605A465}"/>
          </ac:inkMkLst>
        </pc:inkChg>
        <pc:inkChg chg="add del">
          <ac:chgData name="SASAKI Takashi" userId="18239b8b-a0cf-4b65-8b51-330ba47d11f6" providerId="ADAL" clId="{43D6D280-8B3F-4CA0-892F-4EFC66195569}" dt="2018-06-19T04:02:11.062" v="157"/>
          <ac:inkMkLst>
            <pc:docMk/>
            <pc:sldMk cId="4047264857" sldId="257"/>
            <ac:inkMk id="16" creationId="{FA823FEF-FCC4-4FF4-A519-346F08F6AB77}"/>
          </ac:inkMkLst>
        </pc:inkChg>
        <pc:inkChg chg="add del">
          <ac:chgData name="SASAKI Takashi" userId="18239b8b-a0cf-4b65-8b51-330ba47d11f6" providerId="ADAL" clId="{43D6D280-8B3F-4CA0-892F-4EFC66195569}" dt="2018-06-19T04:02:14.465" v="159"/>
          <ac:inkMkLst>
            <pc:docMk/>
            <pc:sldMk cId="4047264857" sldId="257"/>
            <ac:inkMk id="17" creationId="{23E42EEE-95B7-429C-A740-43EEBE6C1E63}"/>
          </ac:inkMkLst>
        </pc:inkChg>
        <pc:inkChg chg="add del">
          <ac:chgData name="SASAKI Takashi" userId="18239b8b-a0cf-4b65-8b51-330ba47d11f6" providerId="ADAL" clId="{43D6D280-8B3F-4CA0-892F-4EFC66195569}" dt="2018-06-19T04:02:14.465" v="159"/>
          <ac:inkMkLst>
            <pc:docMk/>
            <pc:sldMk cId="4047264857" sldId="257"/>
            <ac:inkMk id="18" creationId="{C27D3330-0A04-429D-95B9-313410E8C946}"/>
          </ac:inkMkLst>
        </pc:inkChg>
        <pc:inkChg chg="add del">
          <ac:chgData name="SASAKI Takashi" userId="18239b8b-a0cf-4b65-8b51-330ba47d11f6" providerId="ADAL" clId="{43D6D280-8B3F-4CA0-892F-4EFC66195569}" dt="2018-06-19T04:03:46.548" v="174" actId="478"/>
          <ac:inkMkLst>
            <pc:docMk/>
            <pc:sldMk cId="4047264857" sldId="257"/>
            <ac:inkMk id="19" creationId="{922567EA-49F8-47F6-BA67-51372A4D875F}"/>
          </ac:inkMkLst>
        </pc:inkChg>
        <pc:inkChg chg="add del">
          <ac:chgData name="SASAKI Takashi" userId="18239b8b-a0cf-4b65-8b51-330ba47d11f6" providerId="ADAL" clId="{43D6D280-8B3F-4CA0-892F-4EFC66195569}" dt="2018-06-19T04:04:28.772" v="206"/>
          <ac:inkMkLst>
            <pc:docMk/>
            <pc:sldMk cId="4047264857" sldId="257"/>
            <ac:inkMk id="21" creationId="{DBFFB635-07F2-4566-848C-9F34C7078160}"/>
          </ac:inkMkLst>
        </pc:inkChg>
        <pc:inkChg chg="add del">
          <ac:chgData name="SASAKI Takashi" userId="18239b8b-a0cf-4b65-8b51-330ba47d11f6" providerId="ADAL" clId="{43D6D280-8B3F-4CA0-892F-4EFC66195569}" dt="2018-06-19T04:04:28.772" v="206"/>
          <ac:inkMkLst>
            <pc:docMk/>
            <pc:sldMk cId="4047264857" sldId="257"/>
            <ac:inkMk id="22" creationId="{2EF67B41-F2C9-4B53-A8F6-E83CE8E321DA}"/>
          </ac:inkMkLst>
        </pc:inkChg>
        <pc:inkChg chg="add del">
          <ac:chgData name="SASAKI Takashi" userId="18239b8b-a0cf-4b65-8b51-330ba47d11f6" providerId="ADAL" clId="{43D6D280-8B3F-4CA0-892F-4EFC66195569}" dt="2018-06-19T04:04:28.772" v="206"/>
          <ac:inkMkLst>
            <pc:docMk/>
            <pc:sldMk cId="4047264857" sldId="257"/>
            <ac:inkMk id="23" creationId="{B4CCFBAB-A3A1-4A8E-96DC-C4936A066454}"/>
          </ac:inkMkLst>
        </pc:inkChg>
        <pc:inkChg chg="add">
          <ac:chgData name="SASAKI Takashi" userId="18239b8b-a0cf-4b65-8b51-330ba47d11f6" providerId="ADAL" clId="{43D6D280-8B3F-4CA0-892F-4EFC66195569}" dt="2018-06-19T04:04:28.772" v="206"/>
          <ac:inkMkLst>
            <pc:docMk/>
            <pc:sldMk cId="4047264857" sldId="257"/>
            <ac:inkMk id="24" creationId="{55086994-B8DE-417E-BCD9-930EDDC5E22C}"/>
          </ac:inkMkLst>
        </pc:inkChg>
        <pc:inkChg chg="add del">
          <ac:chgData name="SASAKI Takashi" userId="18239b8b-a0cf-4b65-8b51-330ba47d11f6" providerId="ADAL" clId="{43D6D280-8B3F-4CA0-892F-4EFC66195569}" dt="2018-06-19T04:04:39.515" v="208"/>
          <ac:inkMkLst>
            <pc:docMk/>
            <pc:sldMk cId="4047264857" sldId="257"/>
            <ac:inkMk id="25" creationId="{47091C51-8FE3-4394-AC65-6C5A2ABAFE63}"/>
          </ac:inkMkLst>
        </pc:inkChg>
        <pc:inkChg chg="add del">
          <ac:chgData name="SASAKI Takashi" userId="18239b8b-a0cf-4b65-8b51-330ba47d11f6" providerId="ADAL" clId="{43D6D280-8B3F-4CA0-892F-4EFC66195569}" dt="2018-06-19T04:04:45.439" v="210"/>
          <ac:inkMkLst>
            <pc:docMk/>
            <pc:sldMk cId="4047264857" sldId="257"/>
            <ac:inkMk id="26" creationId="{33564AFC-DCC7-478C-BA6A-B82A31C70A0D}"/>
          </ac:inkMkLst>
        </pc:inkChg>
        <pc:inkChg chg="add del">
          <ac:chgData name="SASAKI Takashi" userId="18239b8b-a0cf-4b65-8b51-330ba47d11f6" providerId="ADAL" clId="{43D6D280-8B3F-4CA0-892F-4EFC66195569}" dt="2018-06-19T04:04:57.480" v="214"/>
          <ac:inkMkLst>
            <pc:docMk/>
            <pc:sldMk cId="4047264857" sldId="257"/>
            <ac:inkMk id="27" creationId="{387E702C-4460-4392-A076-B126A000A87D}"/>
          </ac:inkMkLst>
        </pc:inkChg>
        <pc:inkChg chg="add del">
          <ac:chgData name="SASAKI Takashi" userId="18239b8b-a0cf-4b65-8b51-330ba47d11f6" providerId="ADAL" clId="{43D6D280-8B3F-4CA0-892F-4EFC66195569}" dt="2018-06-19T04:04:57.480" v="214"/>
          <ac:inkMkLst>
            <pc:docMk/>
            <pc:sldMk cId="4047264857" sldId="257"/>
            <ac:inkMk id="28" creationId="{703EEC88-63C7-4FB7-8909-117CA81E0237}"/>
          </ac:inkMkLst>
        </pc:inkChg>
        <pc:inkChg chg="add del">
          <ac:chgData name="SASAKI Takashi" userId="18239b8b-a0cf-4b65-8b51-330ba47d11f6" providerId="ADAL" clId="{43D6D280-8B3F-4CA0-892F-4EFC66195569}" dt="2018-06-19T04:04:57.480" v="214"/>
          <ac:inkMkLst>
            <pc:docMk/>
            <pc:sldMk cId="4047264857" sldId="257"/>
            <ac:inkMk id="29" creationId="{F87AF8B1-97BB-4653-8B97-540263839426}"/>
          </ac:inkMkLst>
        </pc:inkChg>
        <pc:inkChg chg="add del">
          <ac:chgData name="SASAKI Takashi" userId="18239b8b-a0cf-4b65-8b51-330ba47d11f6" providerId="ADAL" clId="{43D6D280-8B3F-4CA0-892F-4EFC66195569}" dt="2018-06-19T04:05:20.008" v="216"/>
          <ac:inkMkLst>
            <pc:docMk/>
            <pc:sldMk cId="4047264857" sldId="257"/>
            <ac:inkMk id="30" creationId="{98F16D89-C93A-4A42-B6CD-9E2EA91B2B3B}"/>
          </ac:inkMkLst>
        </pc:inkChg>
        <pc:inkChg chg="add del">
          <ac:chgData name="SASAKI Takashi" userId="18239b8b-a0cf-4b65-8b51-330ba47d11f6" providerId="ADAL" clId="{43D6D280-8B3F-4CA0-892F-4EFC66195569}" dt="2018-06-19T04:05:20.008" v="216"/>
          <ac:inkMkLst>
            <pc:docMk/>
            <pc:sldMk cId="4047264857" sldId="257"/>
            <ac:inkMk id="31" creationId="{76955301-2839-43B6-B3FC-6D19418CE519}"/>
          </ac:inkMkLst>
        </pc:inkChg>
        <pc:inkChg chg="add del">
          <ac:chgData name="SASAKI Takashi" userId="18239b8b-a0cf-4b65-8b51-330ba47d11f6" providerId="ADAL" clId="{43D6D280-8B3F-4CA0-892F-4EFC66195569}" dt="2018-06-19T04:05:40.215" v="263"/>
          <ac:inkMkLst>
            <pc:docMk/>
            <pc:sldMk cId="4047264857" sldId="257"/>
            <ac:inkMk id="32" creationId="{3A4912E8-9090-4DC4-A5DD-588E2BE4E750}"/>
          </ac:inkMkLst>
        </pc:inkChg>
        <pc:inkChg chg="add del">
          <ac:chgData name="SASAKI Takashi" userId="18239b8b-a0cf-4b65-8b51-330ba47d11f6" providerId="ADAL" clId="{43D6D280-8B3F-4CA0-892F-4EFC66195569}" dt="2018-06-19T04:05:40.215" v="263"/>
          <ac:inkMkLst>
            <pc:docMk/>
            <pc:sldMk cId="4047264857" sldId="257"/>
            <ac:inkMk id="33" creationId="{385DEF97-29F7-43F1-A94B-BA82CD4E7349}"/>
          </ac:inkMkLst>
        </pc:inkChg>
        <pc:inkChg chg="add del">
          <ac:chgData name="SASAKI Takashi" userId="18239b8b-a0cf-4b65-8b51-330ba47d11f6" providerId="ADAL" clId="{43D6D280-8B3F-4CA0-892F-4EFC66195569}" dt="2018-06-19T04:05:42.550" v="265"/>
          <ac:inkMkLst>
            <pc:docMk/>
            <pc:sldMk cId="4047264857" sldId="257"/>
            <ac:inkMk id="34" creationId="{F71A0893-E4E0-475E-A29B-D0ABE60F2ECA}"/>
          </ac:inkMkLst>
        </pc:inkChg>
        <pc:inkChg chg="add del">
          <ac:chgData name="SASAKI Takashi" userId="18239b8b-a0cf-4b65-8b51-330ba47d11f6" providerId="ADAL" clId="{43D6D280-8B3F-4CA0-892F-4EFC66195569}" dt="2018-06-19T04:05:42.550" v="265"/>
          <ac:inkMkLst>
            <pc:docMk/>
            <pc:sldMk cId="4047264857" sldId="257"/>
            <ac:inkMk id="35" creationId="{3B2180A6-D729-42E2-BB30-F973B49F4D6B}"/>
          </ac:inkMkLst>
        </pc:inkChg>
        <pc:inkChg chg="add del">
          <ac:chgData name="SASAKI Takashi" userId="18239b8b-a0cf-4b65-8b51-330ba47d11f6" providerId="ADAL" clId="{43D6D280-8B3F-4CA0-892F-4EFC66195569}" dt="2018-06-19T04:05:44.408" v="267"/>
          <ac:inkMkLst>
            <pc:docMk/>
            <pc:sldMk cId="4047264857" sldId="257"/>
            <ac:inkMk id="36" creationId="{F9BEF8C0-4BD0-4EBE-A98B-883D800D37B6}"/>
          </ac:inkMkLst>
        </pc:inkChg>
        <pc:inkChg chg="add del">
          <ac:chgData name="SASAKI Takashi" userId="18239b8b-a0cf-4b65-8b51-330ba47d11f6" providerId="ADAL" clId="{43D6D280-8B3F-4CA0-892F-4EFC66195569}" dt="2018-06-19T04:05:44.408" v="267"/>
          <ac:inkMkLst>
            <pc:docMk/>
            <pc:sldMk cId="4047264857" sldId="257"/>
            <ac:inkMk id="37" creationId="{DF7CEBA2-3671-4B22-A97E-42597FC631CE}"/>
          </ac:inkMkLst>
        </pc:inkChg>
        <pc:inkChg chg="add">
          <ac:chgData name="SASAKI Takashi" userId="18239b8b-a0cf-4b65-8b51-330ba47d11f6" providerId="ADAL" clId="{43D6D280-8B3F-4CA0-892F-4EFC66195569}" dt="2018-06-19T04:05:44.408" v="267"/>
          <ac:inkMkLst>
            <pc:docMk/>
            <pc:sldMk cId="4047264857" sldId="257"/>
            <ac:inkMk id="38" creationId="{8205ED4C-9343-4756-9A78-CF9B0436F344}"/>
          </ac:inkMkLst>
        </pc:inkChg>
        <pc:inkChg chg="add">
          <ac:chgData name="SASAKI Takashi" userId="18239b8b-a0cf-4b65-8b51-330ba47d11f6" providerId="ADAL" clId="{43D6D280-8B3F-4CA0-892F-4EFC66195569}" dt="2018-06-19T04:05:55.582" v="268"/>
          <ac:inkMkLst>
            <pc:docMk/>
            <pc:sldMk cId="4047264857" sldId="257"/>
            <ac:inkMk id="39" creationId="{B1C61F5B-4E59-4C76-9281-221BF7FCF639}"/>
          </ac:inkMkLst>
        </pc:inkChg>
        <pc:inkChg chg="add">
          <ac:chgData name="SASAKI Takashi" userId="18239b8b-a0cf-4b65-8b51-330ba47d11f6" providerId="ADAL" clId="{43D6D280-8B3F-4CA0-892F-4EFC66195569}" dt="2018-06-19T04:05:58.633" v="269"/>
          <ac:inkMkLst>
            <pc:docMk/>
            <pc:sldMk cId="4047264857" sldId="257"/>
            <ac:inkMk id="40" creationId="{B6AA0CA1-E4D3-45EC-AA3D-F94BBC6BE300}"/>
          </ac:inkMkLst>
        </pc:inkChg>
        <pc:inkChg chg="add">
          <ac:chgData name="SASAKI Takashi" userId="18239b8b-a0cf-4b65-8b51-330ba47d11f6" providerId="ADAL" clId="{43D6D280-8B3F-4CA0-892F-4EFC66195569}" dt="2018-06-19T04:06:01.517" v="270"/>
          <ac:inkMkLst>
            <pc:docMk/>
            <pc:sldMk cId="4047264857" sldId="257"/>
            <ac:inkMk id="41" creationId="{2AD8BC25-E6D8-4EA5-8CE7-1738700B6FE3}"/>
          </ac:inkMkLst>
        </pc:inkChg>
        <pc:inkChg chg="add">
          <ac:chgData name="SASAKI Takashi" userId="18239b8b-a0cf-4b65-8b51-330ba47d11f6" providerId="ADAL" clId="{43D6D280-8B3F-4CA0-892F-4EFC66195569}" dt="2018-06-19T04:06:02.822" v="271"/>
          <ac:inkMkLst>
            <pc:docMk/>
            <pc:sldMk cId="4047264857" sldId="257"/>
            <ac:inkMk id="42" creationId="{62612996-F908-4DBC-AC15-DAAF3EE8C850}"/>
          </ac:inkMkLst>
        </pc:inkChg>
        <pc:inkChg chg="add">
          <ac:chgData name="SASAKI Takashi" userId="18239b8b-a0cf-4b65-8b51-330ba47d11f6" providerId="ADAL" clId="{43D6D280-8B3F-4CA0-892F-4EFC66195569}" dt="2018-06-19T04:06:10.426" v="272"/>
          <ac:inkMkLst>
            <pc:docMk/>
            <pc:sldMk cId="4047264857" sldId="257"/>
            <ac:inkMk id="43" creationId="{13B31F4D-B12F-4BEA-AA6A-D71BD7505E5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3:56:21.5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1097 492 228 0,'-5'-4'84'0,"0"4"-64"0,0-5-8 0,5 1-16 15</inkml:trace>
  <inkml:trace contextRef="#ctx0" brushRef="#br0" timeOffset="2115">1038 349 548 0,'-10'0'204'0,"10"5"-156"0,-10-1-16 0,-1-4 96 16,1 0-76-16,0 0 24 16,-6-4-44-16,1-1 56 15,9 0-48-15,-9 1 52 0,-1-1-52 16,6 5 60-16,-5 0-60 16,-6 0 28-16,0 0-40 15,1 0 0-15,-11 0-16 0,5 0-8 16,0-4 0-16,-5-1 4 15,0 0-4-15,0-4 52 16,0 0-32-16,0 0 8 16,5 4-20-16,-5 1-8 15,0 4 0-15,0 0-16 16,5 4 8-16,0 1 28 16,0 4-12-16,0 0-4 15,1 5-4-15,4 0-24 16,0 0 12-16,0-1 4 15,1 6 4-15,-11-1-12 16,5 5 8-16,5 0 28 16,1 0-12-16,-1 0-4 15,0 0-4-15,0 0-4 16,1 0 0-16,4 0 8 0,6-5-4 16,0 1-12-16,-1-6 4 15,1 6 12-15,0-1-4 16,4 1-12-16,1-1 4 15,0-4 4-15,5 0 0 16,0 4 0-16,10-4 0 16,1 0 16-16,-1-1-8 15,6 1 24-15,4 0-20 16,-4 0 12-16,-1-1-12 16,1 1-16-16,-1 0 0 15,6 0 20-15,0 0-8 0,-1-1 16 16,-4 1-16-16,5 0 32 15,-1-5-24-15,6 0 20 16,0 1-20-16,0-1 0 16,0-5-8-16,5 1 4 15,0 0-8-15,0-1 8 16,5 1-8-16,0-1 8 16,0 1-8-16,1 0 24 15,-1-1-16-15,0 1-4 16,0-1-4-16,0-4 12 15,1 0-8-15,-1 0 24 16,-5 5-20-16,0-5 12 16,5 0-12-16,-5 0 0 15,0 0-4-15,0 0-8 0,-5 0 4 16,5 0-4-16,0 0 0 16,5-5 0-16,5 1 0 15,1-1 0-15,10-4 0 16,4 0 24-16,1 0-12 15,5 4 4-15,-5 0-8 16,-5 5 4-16,0 0-8 16,-11 0-12-16,0 0 4 15,1 0 12-15,-6 0-4 16,0 5-4-16,0-5 4 16,1 5-16-16,-1-5 8 15,0 0 20-15,5 0-8 16,1 0-4-16,4 0 0 0,1 0 4 15,4 0-4-15,1 0 8 16,0 0-8-16,-6 0-4 16,1-5 4-16,-1 0 12 15,-9 1-8-15,4-1-12 16,0-4 0-16,-10 4-4 16,0-4 0-16,-5 0 8 15,5 0 0-15,0 0 24 16,6-1-12-16,4 1 4 15,11 0-8-15,-1 0-24 16,1 0 8-16,-5-1 12 16,-6 1 0-16,0 5-4 15,-5-1 4-15,-4 0 4 16,-7-4-4-16,-4 5 40 16,0-1-20-16,-1 1 4 0,-4-6-16 15,-1 1 0-15,-4 0-4 16,-1 0-16-16,0 0 4 15,1-5 20-15,-6 0-8 16,-5 5-4-16,-5-5 0 16,0-4-4-16,-6-1 0 15,6-4 8-15,-10 5-4 16,4-1 8-16,1 1-8 16,0 0 8-16,-1-1-8 15,-4 6-12-15,4 3 4 0,-4 1 12 31,5 0-4-31,-11 0-20 0,-10 0 8 16,0 4 20-16,-5 0-4 16,-1 1-12-16,1-1 0 15,0 1 12-15,0-1-4 0,5 0-4 32,5 1 4-32,0-1 12 0,0 1-8 15,0-6-20-15,6 6 4 16,-1-5 4-16,0-1 4 15,1 1 0-15,-1 5 0 0,0-6 16 16,1 1-8-16,-1 0-4 16,-5 0 0-16,-5 4-16 15,0 1 8-15,0-1 12 16,0 0-4-16,-5 1-4 0,0 4 4 16,-1 0-4-16,1 4 0 15,0 1-12-15,0 0 8 16,-6-1 28-16,6 5-12 15,0-4-20-15,0 4 0 16,5-4-12 0,5-1 8-16,-5 6 24 15,0-1-4-15,5 0-4 16,0 0 0-16,0 0 4 16,1-4-4-16,-1 0-12 0,5-1 4 15,0 1 12-15,1-5-4 16,-1 0-12-16,0-5 4 0,1 1 12 15,-1-1-4-15,-5 0-4 16,5 1 4-16,1-5 4 16,-1-1-4-16,-5 6-12 15,0-1 4-15,0 1 12 16,1-1-4-16,-1 5-4 16,0 0 4-16,-5 0 4 15,5 0-4-15,5 0-20 16,1-5 8-16,-1 5 20 15,5 0-4-15,1 0-12 16,-1 0 0-16,6 0 4 16,0 0 0-16,-6 0-12 15,6 0 8-15,0 0 12 16,-1 0-4-16,1-4-4 16,-1-1 4-16,1 5 4 15,5-4-4-15,-5 4-12 0,-1-5 4 16,1 0 12-16,0 1-4 15,-1-1 8-15,6 1-8 16,-10-1-12-16,4 5 4 16,1 0 12-16,0 0-4 15,-1 0-12-15,6 0 4 16,-5 0 12-16,-1 0-4 16,-4-5-4-1,5 1-8-15,-1-1 4 16,-4 5 12-16,4 0-4 0,1 0-28 15,-6 0 12-15,1-4-20 16,-6-5 16-16,1-5-828 16,-6-5 464-16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3:57:02.0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373 317 300 0,'5'-9'112'0,"-10"9"-88"0,-10 9-8 16,15-9 4-16,-5 5-16 15,-6 4 60-15,1 0-36 16,-6 0 104-16,1 1-76 16,-11 3 20-16,0 10-44 15,0 5-32-15,-5 9 0 0,0 9 8 16,0 9-4 0,-5 5 52-16,10-1-32 0,0-4 60 0,6 1-48 15,4-6 36-15,11-8-40 16,5-6 0-16,5-4-20 15,6-4-24-15,4-10 4 16,6-4 32-16,5-9-16 16,-1-10 16-16,1-4-12 15,0-5 20-15,0-9-20 16,0 0 12-16,-11 0-12 16,1 0-16-16,-1 0 0 15,-4 5 4-15,-11 0 0 0,-5-1 16 16,-11 5-8-16,-5 1-4 15,-4 3 0-15,-7 1 20 16,1 0-12-16,0 0-12 16,0 4-4-16,6 1 20 15,4 4-8-15,5 4-4 16,11 1 0-16,5 4-68 16,11 0 36-16,4-9-544 15</inkml:trace>
  <inkml:trace contextRef="#ctx0" brushRef="#br0" timeOffset="451">875 115 840 0,'10'-14'312'0,"-15"19"-244"0,-5-1-16 0,5 6-40 15,-1 3-16-15,-4 1-4 0,0 5 0 16,-6 8-20-16,-5 1 16 15,-4 4 4-15,-6 5 8 0,-6 9 16 16,1 9-8-16,-5 14 60 16,5 9-40-16,-1 0 52 15,6 0-48-15,0 0-24 16,11 0-8-16,-6-4 8 16,0-1-4-16,5-4 16 15,1 0-12-15,-1-9-12 16,5-5 0-16,-4-9 20 15,4-9-8-15,6-9-12 16,0-15 0-16,4-8-128 16,6-10 72-16,6 1-216 15,4-10 156-15</inkml:trace>
  <inkml:trace contextRef="#ctx0" brushRef="#br0" timeOffset="813">730 726 852 0,'-5'-9'316'0,"10"9"-248"0,-5 0-16 0,0 0-20 15,10 5-28-15,1 4-12 0,-1 5 4 16,-5 4-4-16,0 10 0 16,1-1 32-16,-6 5-12 0,0 1 76 15,0 3-52-15,0-4 32 16,0-4-40-16,0 0-8 16,0-1-12-16,5 1-16 15,5-5 4-15,0 0-4 16,-4-5 0-16,-1-4-116 15,-5-14 68-15,0 0-188 16,5-5 136-16,-5-4-424 16</inkml:trace>
  <inkml:trace contextRef="#ctx0" brushRef="#br0" timeOffset="1455">1258 749 624 0,'20'-23'228'0,"-20"19"-176"0,5-10-16 0,-5 5-8 15,0-1-24-15,0-3 16 16,-5-1-12-16,-5 0-20 15,-6 0 4-15,1 5 108 0,-6 0-52 0,-5 0 76 16,-5 0-68-16,5 4-32 16,1 0-12-16,4 5-4 15,5 5-4-15,6 9-28 16,5 4 12-16,0 10-4 16,0 4 8-16,10-5 16 15,0 1-4-15,0 0-12 16,0-5 4-16,6-5 20 15,-1-4-8-15,0-5-20 16,6-4 4-16,-6-5 20 16,0 0-4-16,6-5-4 15,-6-4 0-15,6 0-4 16,-1-5 0-16,-4 5 0 16,-6-1 0-16,0 1 24 0,-5 0-12 15,5 0-12-15,-5 4-4 16,0 1 28-16,0 4-12 15,0 0 12-15,0 13-12 16,0 6-8 0,5-1 0-16,-5 5-4 15,5 5 8-15,-5 4-4 16,6 0-12-16,-1 0 4 16,-5 5 12-16,0 0-4 15,0-5 8-15,-5 0-8 16,5 0 8-16,-6 1-8 15,1-6-4-15,-5-4 4 0,5-5-4 16,0-8 0-16,5-10-100 16,-6-5 56-16,1-9-360 15</inkml:trace>
  <inkml:trace contextRef="#ctx0" brushRef="#br0" timeOffset="1832">1625 166 860 0,'-6'0'320'0,"6"-5"-248"0,6 0-20 0,-6 5-40 16,10 0-16-16,0 5 12 16,1 4-4-16,-6 14-56 15,-5 0 28-15,-5 5-32 0,-6 4 32 16,-9 5 20-16,-6 9 4 15,-5 4 0-15,0 5 4 16,0 0-84-16,0-9 44 0,5-9-312 16,5-9 192 15</inkml:trace>
  <inkml:trace contextRef="#ctx0" brushRef="#br0" timeOffset="2089">1501 386 880 0,'-11'-4'328'0,"11"8"-256"0,5-8-16 16,-5 4-60-16,16 0-8 0,5-5 4 15,10-4 8-15,5 4-20 16,0-4 12-16,5 0 4 0,-4 0 4 15,-1-1 0-15,0 1 0 16,-10 5-132-16,-6-1 72 16,-4 0-372-1,-16 5 240-15,0 0-84 16</inkml:trace>
  <inkml:trace contextRef="#ctx0" brushRef="#br0" timeOffset="2238">1733 359 840 0,'-20'9'312'0,"20"0"-244"0,-6 5-16 16,6 0-100-16,6-5 16 16,-1 5-364-16</inkml:trace>
  <inkml:trace contextRef="#ctx0" brushRef="#br0" timeOffset="2627">1961 143 704 0,'-31'27'264'0,"15"-4"-208"0,1-5-12 0,10-4-44 15,5-14-8-15,5 5 4 16,5-5 4-16,6-5-20 16,4 1 12-16,1-6 4 0,5-8 4 15,-6 4-12-15,1-9 8 16,0 14 48-16,-1-5-24 15,1 5 16-15,0 0-20 16,-6 4-16-16,1 5-4 16,-1 5 20-16,-9 13-8 15,-6 5-20-15,0 5 4 0,-6-1-4 16,-9 6 4-16,-1 3-132 16,-9 6 72-16,-7 4-428 15</inkml:trace>
  <inkml:trace contextRef="#ctx0" brushRef="#br0" timeOffset="2959">1707 639 728 0,'-5'-14'268'0,"10"5"-208"0,6-5-16 0,4 5-16 15,6-5-24-15,5-4-12 16,5-1 4-16,0 1 4 16,5 0 0-16,0 4 0 0,-5 0 0 15,0 0-12-15,5 0 8 16,-5 1 28-16,0-1-12 16,1 0 76-16,-7 5-52 15,6 0-4-15,-10 4-20 16,-5 5 0-16,-1 5-8 15,-15 9-4-15,-10 9 4 16,-6 4-40-16,-4 10 20 16,-11 4-84-16,5 1 60 0,-11-1-312 15</inkml:trace>
  <inkml:trace contextRef="#ctx0" brushRef="#br0" timeOffset="3186">1682 795 476 0,'-11'9'176'0,"11"-4"-136"0,11-5-12 16,-1 0-24-16,5-5-8 15,11-4 20-15,10-9-8 16,1-5 60-16,-1 0-40 15,5 0 8-15,-5 0-24 0,-10 5-32 16,-5 4 8-16,0 5-452 16</inkml:trace>
  <inkml:trace contextRef="#ctx0" brushRef="#br0" timeOffset="3604">1619 892 912 0,'-20'9'340'0,"9"5"-264"0,1 13-24 0,5-13-24 0,0 0-28 15,5-5-36-15,5 0 20 16,0 0 4-16,5-9 12 16,1 0 0-16,4-4 0 0,1-1 16 15,4-4-8-15,1 0 32 16,5-5-24-16,10 0 40 15,0-4-32-15,6 0-24 16,9-1 0-16,-4 1-8 16,-6-1 0-16,1 1 8 15,-6 4 0-15,0 5 0 16,-5 4 0-16,-10 5 8 16,0 10-4-16,-1 3 16 15,-4 6-12-15,-6 4-20 16,-5 4 4-16,0 1 20 15,-5-1-4-15,-5 1-28 16,0-5 8-16,-5 0-64 0,-1 0 40 16,-4-9-124-16,-1-10 88 15,1 1-236 1,-1-10 168-16,-4-4-260 16</inkml:trace>
  <inkml:trace contextRef="#ctx0" brushRef="#br0" timeOffset="3847">1883 598 748 0,'-5'18'276'0,"10"-4"-216"0,6 18-16 0,-1-9-40 0,5 4-12 16,-4 6-4-16,4 3 4 15,-4 1-12-15,4 0 12 16,-5 9-24-16,1 0 20 0,-11-5-4 15,-5 1 8-15,-1-1-44 16,1 0 24-16,0-4-116 16,-5 0 80-16,-1-10-96 15,6-13 92 1,0-5-204-16</inkml:trace>
  <inkml:trace contextRef="#ctx0" brushRef="#br0" timeOffset="4028">1899 1080 696 0,'-11'-9'256'0,"6"4"-196"0,-10 1-20 16,9 4 76-16,-4 0-72 0,0 0-28 16,-6 4-12-16,-4 1-24 15,-1 4 12-15,0 0 12 0,1 1 0 16,-1 3 8-16,0 1-8 16,1 0-80-16,-1 4 40 15,0 1-100-15,6-6 76 16,9-8-448-1</inkml:trace>
  <inkml:trace contextRef="#ctx0" brushRef="#br0" timeOffset="4684">2752 602 1120 0,'-62'5'416'0,"41"-1"-324"0,-15 6-24 16,15-10-48-16,-5 0-24 15,-5-5-224-15,0-4 120 16,-5 0-68-16,-5-5 104 15,-1 0 60-15,1 0 8 0,0 0 96 16,10 5-48-16,0 5-20 16,10 8-16-16,5 5-28 15,11 10 12-15,5-1 4 0,11 10 4 16,-1-1-12-16,11 1 8 16,-1 9 12-16,1-1-4 15,0 1-4-15,-1 0 4 16,1-5-24-16,0 0 12 15,5-4-4-15,5-1 4 16,5 1 32-16,0-5-12 16,0 0-20-16,-5 0 0 15,-5 0 4-15,0 0 4 16,-11 0 16-16,-9-5-8 16,-6 1 16-16,-11-5-16 0,-9-1-4 15,-6-4 0-15,-5-4-4 16,-5-5 0-16,4-5 140 15,7-8-76-15,-1-1 16 16,10-4-44-16,6-5-88 16,10-5 28-16,10-4-44 15,6-5 36-15,10 0 0 16,15-13 20-16,0-1 24 16,1 1-4-16,-1 8-12 15,-5 5 0-15,0 5 12 16,-4 9-4-16,-7 5-48 15,-4 4 28-15,-11 10-140 16,-10 4 88-16,0 0-296 16</inkml:trace>
  <inkml:trace contextRef="#ctx0" brushRef="#br0" timeOffset="4928">2995 0 1216 0,'-10'9'448'0,"4"5"-348"0,12 14-28 16,-6-15-56-16,5 6-24 15,0 4-348-15,0 0 196 16,-5 0-324-16</inkml:trace>
  <inkml:trace contextRef="#ctx0" brushRef="#br0" timeOffset="5149">2829 331 912 0,'0'-5'340'0,"11"5"-264"0,-1-13-24 0,6 8-16 16,4-4-32-16,11 0-4 16,6-5 4-16,9 0-32 15,6 0 16-15,-1-4-120 0,1-1 76 16,0 1-164-16,-11-9 124 15</inkml:trace>
  <inkml:trace contextRef="#ctx0" brushRef="#br0" timeOffset="5332">3093 299 624 0,'-21'4'228'0,"21"1"-176"0,0-5-16 16,6 5-52-16,4-5 0 16,5 0-284-16,1 4 164 15,-1 1-136-15</inkml:trace>
  <inkml:trace contextRef="#ctx0" brushRef="#br0" timeOffset="5540">3305 138 832 0,'5'0'308'0,"-5"5"-240"0,-10 8-20 15,10-3-44-15,-5 17-12 0,-11-4-100 16,1 5 56-16,-1 4-80 16,-4 5 72-16,-1 4 16 0,-5 0 24 15,-5 1 16-15,0-1 4 16,0-4-72-16,0-5 40 15,0-14-364 1</inkml:trace>
  <inkml:trace contextRef="#ctx0" brushRef="#br0" timeOffset="5812">2773 579 840 0,'5'-4'312'0,"-10"-6"-244"0,10 1-16 16,5 0-12-16,6-5-32 16,4 0-4-16,11-9 0 15,11 0-32-15,9 0 16 16,6 1 4-16,5-1 8 0,0 4 8 16,0 5-4-16,-5 1 8 15,0 3-8-15,-16 1-4 16,-4 0 4-16,-6 4-112 15,-11 1 60-15,-4 4-456 32,-32 18 148-32</inkml:trace>
  <inkml:trace contextRef="#ctx0" brushRef="#br0" timeOffset="6083">2876 735 892 0,'0'0'332'0,"-5"0"-260"0,5 5-20 0,5 4-52 15,5 0-12-15,6 1-20 16,-1 3 16-16,6-3-184 16,-5 3 108-16,4 6-92 15,-4-5 108-15,-6 4 48 0,0 0 20 16,-10-4-24-16,-5 0 16 15,0-5-28-15,0 0 24 16,0-4-52-16,0-1 40 16,-1-8-100-16,6-10 76 15,11-13-108-15</inkml:trace>
  <inkml:trace contextRef="#ctx0" brushRef="#br0" timeOffset="6455">3114 639 632 0,'-5'14'236'0,"-1"-10"-184"0,6 6-16 16,0-10 116-16,11 0-92 16,-1 0 8-16,6-5-40 15,-1 0-24-15,11-4-8 16,0-5 12-16,0 1-4 0,0 3-4 0,10 1 4 16,-10 0-4-16,-1 0 0 15,-4 0 24-15,0 4-12 16,0 0 40-16,-1 1-28 15,-4 4 4-15,-1 0-16 16,-4 4-8-16,-1 1 0 16,-5 4-16-16,0 5 8 15,-5 0 4-15,-5 9 0 16,0 4 8-16,-5 1-4 16,-1 4-4-16,1 5 4 15,0-5-4-15,4 0 0 16,1-4-12-16,0-5 8 15,0 0 4-15,0-5 0 0,0 0-124 16,-6-4 68-16,1-5-92 16,-1-4 84-16,-4-5-268 15</inkml:trace>
  <inkml:trace contextRef="#ctx0" brushRef="#br0" timeOffset="6713">2938 901 932 0,'-10'-9'348'0,"15"9"-272"0,5-5-20 16,-10 5-20-16,16-4-32 0,4-6 8 15,11-3-8-15,6-6-28 16,4-4 12-16,0 0 24 0,1 0-8 15,-6 5-16-15,-5-1 4 16,-5 6 12-16,5 3 0 16,-11 6-80-16,-4 4 40 15,-6 4-384 1</inkml:trace>
  <inkml:trace contextRef="#ctx0" brushRef="#br0" timeOffset="6936">3041 947 932 0,'0'-14'348'0,"6"14"-272"0,9-9-20 15,-5 4-28-15,11 1-28 16,0-5 8-16,5-5-4 16,-1 0-20-16,7-4 8 15,4-1-56-15,0 5 32 0,0 1-36 16,-10-1 36-16,-5 9-156 15,-6 5 104-15,-15 0-404 16,-10 14 272 0,-11 9 52-16</inkml:trace>
  <inkml:trace contextRef="#ctx0" brushRef="#br0" timeOffset="7177">2793 1218 548 0,'-10'-9'204'0,"20"9"-156"0,6-9-16 0,-6-1 8 16,6 1-28-16,9-9 32 16,12-5-28-16,9 0 20 15,16 0-20-15,5 0 8 0,6 0-12 16,-1 0 0-16,6 5-4 16,-11-1-16-16,0 1 4 15,-10-1 12-15,-5 10-4 16,-11 0-28-16,-5 0 12 15,-10 4-196 1,-10 1 112-16,-16 4-304 16</inkml:trace>
  <inkml:trace contextRef="#ctx0" brushRef="#br0" timeOffset="7419">3109 961 852 0,'0'-19'316'0,"10"19"-248"0,5-4-16 16,1 4-20-16,5 0-28 15,5 0-36-15,-1 9 16 16,1 0 4-16,5 5 12 16,0 4 0-16,-5 5 0 0,-5 0 0 15,-6 5 0-15,-4-1-56 0,-6 1 32 16,0 0-148-16,-5-1 96 15,0 1-444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4:04:20.6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18253 19 340 0,'-3'-3'128'0,"-1"6"-100"0,1 4-8 16,3-7 16-16,0-7-24 16,0 7 24-16,-4-3-24 15,0 0 112-15,-3 3-72 16,0-3 84-16,0 3-76 15,0 0 40-15,-4 0-60 16,-4-7 16-16,8 4-36 0,-4 3-8 16,-3 0-8-16,0 0 4 15,-4 0-4-15,0 3 24 0,0-3-16 16,0 7 32-16,0-7-28 16,0 3 40-16,3 0-32 15,1-3 12-15,-4 3-20 16,3-3 8-16,1 0-12 15,-4 0 12-15,0 0-16 16,0 0 16-16,-4 7-16 16,1-7 16-16,-4 0-16 15,-1 0-4-15,-3 0 0 16,1 3-16-16,-5 0 8 16,4 0 4-16,1 0 0 0,-1 1-20 15,0 2 12-15,0-3 4 16,4 4 4-16,3-1 16 15,1 0-8-15,-1 1-4 16,4 2 0-16,4 1 20 16,-4 3-12-16,3 0 4 15,1-1-8-15,0 1-8 16,-1 3 4-16,4 0 4 16,1 0-4-16,-5 0-4 15,1 0 4-15,3 3 12 16,-4-3-8-16,1 0 16 15,0 4-16-15,-1-1 16 16,-3 0-16-16,0-3 48 16,0 0-28-16,0 0 4 15,0 0-20-15,0 0 20 0,4 0-20 16,-1 0 4-16,1 3-8 16,0-6-16-16,3 3 4 15,0-3 12-15,0 3-4 16,0 0-4-16,1 3 4 15,-5 0-16-15,1 7 8 16,-1 0 20-16,5 2-8 16,-5 4-12-16,4 4 0 15,1-4 12-15,-1 3-4 16,4-3 24-16,-1 0-16 0,1 0 12 16,0-3-12-16,0 3 0 15,3-3-4-15,1 3-8 16,-1-7 4-16,0 4-16 15,1 3 8-15,-1 0 12 16,1 3-4-16,-1 4 16 16,4-1-12-16,-4 4 16 15,1-4-16-15,-1-3 32 16,4 1-24-16,-3-4 4 16,3-4-12-16,0 1 12 15,0-3-12-15,0-1-4 16,0-2 0-16,0-1-16 15,3 1 8-15,-3-4 12 16,0 3-4-16,0 1-12 16,0-1 4-16,0 0 20 15,0 4-8-15,0 0-4 16,0-1 0-16,0 1 28 0,0 0-16 16,0-4 12-16,4 4-16 15,-4-4 0-15,3-3-4 16,-3 0-24-16,0 1 8 15,0-1 4-15,4 0 4 16,0 0 24-16,-1 0-12 16,1 1-4-16,-4-4-4 15,0 0-4-15,7 0 0 16,-3-4 16-16,-1 1-8 16,4 0 16-16,1 3-16 15,-1 0 4-15,0 0-4 0,0 3-8 16,0 4 4-16,1-1 4 15,-5 0-4-15,4 1-4 16,1-1 4-16,-1 1-24 16,0-1 12-16,0 4 32 15,4-4-16-15,0 1-8 16,0-1-4-16,-1 0 4 16,1-2 0-16,0-1 8 15,0-3-4-15,0 0 24 16,3-3-16-16,0-1 4 15,1-2-8-15,-1 0 4 16,1 2-8-16,-1-2 8 16,-3-4-8-16,0 1-4 15,-1 2 4-15,1 1 12 16,0 0-8-16,0-4-4 0,0 0 0 16,3 1-32-16,-3 2 16 15,3 1 24-15,-3-4-8 16,0 1-8-16,0 2 0 15,3-2 20-15,-7 2-8 16,8-2-4-16,-4-1 0 16,-1 1-4-16,-2 2 0 15,-1-2 0-15,0-1 0 16,4 1 0-16,-4-1 0 16,4 0 0-16,0 1 0 15,-1 2 8-15,-2 1-4 0,2 0-12 16,1-1 4-16,4 4 12 15,-1 0-4-15,0 0-4 16,1-1 4-16,-1-2-4 16,4 0 0-16,0-1 8 15,0 4-4-15,4-3 8 16,-1-1-8-16,1 1-4 16,-4-1 4-16,4-2-4 15,-1-1 0-15,-3 1 0 16,0 2 0-16,0-2 0 15,0-1 0-15,0 0 0 16,4 1 0-16,-4-4 8 16,-4 3-4-16,1-6-20 15,-1 4 8-15,1 2 12 16,-1 0 0-16,0-2-4 16,1 2 4-16,3-3 12 0,0 0-8 15,0-3-20-15,3 7 4 16,1-4 12-16,3 0 0 15,0 0-4-15,4-3 4 16,4 0-16-16,-5 0 8 16,8-3 12-16,-3 0-4 15,-1 0-4-15,4 0 4 16,-7-1-4-16,0 1 0 16,-4 0 0-16,0 0 0 15,-3 0 0-15,0 3 0 16,-4 0 8-16,3 0-4 0,1-4-4 15,-1 1 4-15,1 0-16 16,3 0 8-16,0-4 4 16,4 1 0-16,4 0 8 15,-1-1-4-15,4-2-4 16,0-1 4-16,0 0-16 16,-3-2 8-16,-1-1 12 15,0-3-4-15,-6 0-4 16,-1 0 4-16,-4 0 4 15,-3-3-4-15,-3-1-4 16,-1 4 4-16,1-3 4 16,-1 3-4-16,-3 0-4 15,3 3 4-15,-3 1-4 16,0-1 0-16,-4-3-12 16,11 3 8-16,-4 0 20 15,1-3-8-15,-1 0-4 0,1 3 0 16,3-3-4-16,-4 0 0 15,1 0-12-15,-1-3 8 16,-3 3 12 0,7 3-4-16,-4-6-12 15,4 0 4-15,0-7 28 16,0 1-12-16,0-1-32 16,0-3 12-16,0 4 0 15,0-1 8-15,7-6 16 16,-3 3-8-16,-8 0-20 15,1 7 4-15,-4-4 4 0,10-6 4 16,-6 3 8-16,-1 4-4 16,-3-1 8-16,0 1-8 15,-1-1-20-15,5 0 8 0,-4-2 12 16,-1-1 0-16,1-6-4 16,0-4 4-16,-4-2 12 15,0-4-8-15,-3 3-12 16,7 0 0-16,0 4 12 15,-8 0-4-15,-3 2-12 16,0 1 4-16,7 0 4 16,-7-7 0-16,0 1 8 15,-7-14-4-15,7-2-4 16,0-7 4-16,-3 9-16 16,-8-2 8-16,7 12 20 15,-3 0-8-15,0 3-4 0,-4 4 0 16,4-4-16-16,-4 4 8 15,7-4 4-15,-3-2 0 16,4-5-12-16,-1 1 8 16,4 0 4-16,-7 7 0 15,7-1 8-15,-4 4-4 16,1 3-4-16,-5 6 4 16,5 3 4-16,-4 1-4 15,3-1-4-15,-10 4 4 16,3-1 4-16,-4 4-4 15,5 0-12-15,-8 0 4 16,10-4 4-16,-10-3 0 0,4 1-20 16,-8 2 12-16,12 1 12 15,-8 3 0-15,0 3-4 16,-4 3 4-16,0 3-4 16,-3 1 0-16,4-1-12 15,-1 4 8-15,-3-1 28 16,0 1-12-16,3-7-12 15,0 7-4-15,-3-4 4 16,3 4 0-16,1-1 8 16,-1-2-4-16,1 2 24 15,-1 1-16-15,0 0-4 16,-3-1-4-16,-4 1-4 16,-3-4 0-16,-8 4 0 15,-6-1 0-15,-1-2-12 16,-4 6 8-16,1-7 12 0,3 7-4 15,4 3-4-15,3 0 4 16,4 3 4-16,-3 0-4 16,3-3-20-16,0 7 8 15,0-7 20-15,3 0-4 16,1 0-12-16,-1 0 0 16,1 0 4-16,3-7 0 15,0 7-28-15,-3 0 16 16,3 0 24-16,0 7-8 15,-3-4 8-15,7 0-4 0,-1 3-8 16,5-2 4 0,3-1-4-16,0 3 0 0,3-6 0 15,5 3 0-15,-5-3 0 16,4 0 0-16,-3 4-12 16,0-1 8-16,-1-3 12 15,-3 3-4-15,0-3-4 16,0 0 4-16,-3 0-16 15,-1 0 8-15,-3 0 12 16,3 0-4-16,-3 0-4 16,0 0 4-16,-1 0-4 15,1 3 0-15,0-3 16 16,0 3-8-16,0-3-4 16,-1 4 0-16,1 2-24 15,4 0 12-15,-1-2 20 16,0 2-4-16,1 0-20 0,6 1 4 15,-3-1 4-15,4 1 4 16,0-1 0-16,-1 4 0 16,1-1 8-16,3 1-4 15,4 3-4-15,-11-1 4 16,3 1-4-16,4 3 0 16,-3-3-12-16,3 3 8 15,-3 6 4-15,-1-6 0 16,1 0 0-16,3 0 0 15,-3 0 0-15,3-3 0 16,-3 0 0-16,3 0 0 0,0-3-12 16,0 2 8-16,-3-2 12 15,3 3-4-15,0-4-12 16,0 4 4-16,1 0 12 16,2 0-4-16,-2-4-4 15,2 4 4-15,1 0-4 16,0 0 0-16,0-4 0 15,0 1 0-15,-1 0 0 16,1 2 0-16,0 1-12 16,0 3 8-16,0 0 12 15,3 3-4-15,0 1-20 16,-3 2 8-16,0 4 12 16,3 2 0-16,-3 1 8 15,4 3-8-15,-1 0-4 16,0 0 4-16,1 0-16 0,-1 0 8 15,1 0-4-15,3 0 0 16,-4 0 8-16,0 7 0 16,-3 2 16-16,0 11-8 15,0 8-20-15,-4 8 4 16,-3 2 4-16,-1 4 4 16,-6 9-424-16,-1 19 232 15,-7 1-1048 1</inkml:trace>
  <inkml:trace contextRef="#ctx0" brushRef="#br0" timeOffset="4368">3030 948 488 0,'-14'-10'180'0,"14"4"-140"0,-8-7-12 0,5 6 48 16,-1 1-48-16,-3-4 32 15,0 1-32-15,-4 2 36 16,-3-2-36-16,-4-1 72 0,-4-3-52 15,-7 0 72-15,-7 4-68 16,-4-4 96-16,-3 0-84 16,-4 0 76-16,1 1-80 15,2-4 56-15,1 3-64 16,4 0 48-16,-5 3-56 16,-2 4-28-16,-8 6-16 15,-11 3 16-15,0 7-8 16,-4-1 4-16,1 7-4 0,3 0 12 15,4 4-12-15,-4-1-4 16,-3 0 0-16,-8 4 12 16,-3 2-8-16,3 4-4 15,4 0 0-15,11 0 4 16,0-1-4-16,7 4-4 16,-4-6 4-16,-3 3 4 15,-8 6-4-15,-3 7 8 16,4 9-8-16,7 3-28 15,7-3 12-15,3 1 40 16,4-1-16-16,-7-6-8 16,4-4-8-16,-4 4 20 15,-4 10-8-15,-3 12-12 16,4 10 0-16,3 0 12 0,3-4-4 16,8-6-12-16,3-3 4 15,1 4 12-15,-1 12-4 16,4 9-12-16,-4-2 4 15,4-10 48-15,0-7-24 16,4-3 16-16,7 7-20 16,3 12-24-16,1 4 0 15,10-7 4-15,4-6 4 16,7-10 8-16,3 0-4 16,8 4-4-16,3 9 4 15,8 0-16-15,0-3 8 0,3-4 12 16,0-12-4-16,4-3-12 15,0-10 4-15,-1-3 4 16,5 0 0-16,3 6 0 16,3 6 0-16,12 1 8 15,7 3-4-15,3-7-4 16,4-3 4-16,-4-3-4 16,-4-6 0-16,-3-4 8 15,0-2-4-15,11-4 8 16,7 3-8-16,8 0-4 15,-1 0 4-15,-4 1 12 16,-6-1-8-16,3 0-4 16,7 0 0-16,11-3-4 15,11 0 0-15,0-3 8 16,-11 0-4-16,-4-7 8 0,19 1-8 16,6-4-4-16,1-6 4 15,-11-4 4-15,0-2-4 16,14-1-4-16,7 1 4 15,-6 2 4-15,-16-6-4 16,5 1-4-16,17-1 4 16,1 3 4-16,-4 4-4 15,-15-4-12-15,4 1 4 16,15-1 12-16,-1 4-4 16,-10-1 8-16,-8-2-8 15,19-1-4-15,10 0 4 16,-11 1 12-16,-6-1-8 0,6-3 40 15,15 1-24-15,0 2-4 16,-18 0-12-16,-4-2-8 16,18-1 4-16,0 3-24 15,-10 1 12-15,-4-4 32 16,7-6-16-16,7-1 0 16,-7 4-4-16,-11-3 4 15,0 0-4-15,19-3-4 16,-5 6 4-16,-13 0-4 15,-12 0 0-15,4-4 8 16,15 4-4-16,-5 0-4 16,-6 0 4-16,-15 0-4 15,8-3 0-15,10 0-12 16,4 0 8-16,-11 3 12 0,-7 0-4 16,3 0 8-16,11 0-8 15,4 0-12-15,-11 3 4 16,-7 0 12-16,4-3-4 15,13-3-4-15,9-3 4 16,-16-1 20-16,-3 1-12 16,7-7-4-16,15 0-4 15,-4 4-4-15,-18-1 0 16,-3-6 8-16,6 0-4 16,5-3-4-16,-1-4 4 15,-14-5 4-15,-4-1-4 0,7-10 8 16,15-6-8-1,-11-3-4-15,-11 4 4 0,-14-1 20 16,-11 6-12-16,-3 4 12 16,-4 0-12-16,-1 0 36 15,1 0-24-15,-7-1 20 16,-4-2-24-16,-4-7 0 16,-10-6-12-16,-8-7 12 15,-6 1-12-15,-12 2 32 16,-3 7-24-16,-8 3 4 15,-6-3-12-15,-4 0 12 16,-8-6-12-16,-6-10 32 16,-5-10-24-16,-6 1-4 15,-8-1-8-15,1 13 20 16,-1 0-12-16,-3 0 12 16,3-9-12-16,1-10-8 0,-1-3 0 15,-3 6-16-15,-4 7 8 16,-11 6 12-16,-14 3-4 15,-3 0 8-15,-1-10-8 16,4-5-4-16,4-8 4 16,-12 11-4-16,-6 5 0 15,-15 8-20-15,0 5 12 16,15 1 40-16,-1-7-20 16,-6-3 0-16,-19-3-8 15,-7 3-4-15,15 6 0 16,7 7 0-16,-15 3 0 0,-14 9 0 15,7-2 0-15,7 2-12 16,1-2 8-16,-12-4-4 16,-10-3 0-16,14-3 24 15,11-4-8-15,-7 7-12 16,-22 3 0-16,11 7 20 16,11 3-8-16,3 3-20 15,-18 6 4-15,1 4 32 16,6 3-16-16,12-4-16 15,-1 1 0-15,-14-1 12 16,-4 1 0-16,15 3-4 16,3 0 4-16,-6-1-4 15,-19 1 0-15,14 3-20 16,12-3 12-16,-1 3 4 16,-18 3 4-16,1 3 0 0,10 1 0 15,11-1-20-15,-7 4 12 16,-15 3 20-16,7 3-4 15,15 0 4-15,0 0-4 16,-14 3-8-16,-4 3 4 16,11 1-4-16,10-4 0 15,8 0-20-15,-11 0 12 16,-7 0 20-16,3 1-4 16,18-4 4-16,8-7-4 15,-1 4-16-15,-6 0 4 16,-4 3 4-16,3 3 0 15,11 3-12-15,7 1 8 0,8 3-4 16,0 2 0-16,-4 1 24 16,-4 0-8-16,0 0-4 15,8-4 0-15,10-2-16 16,11-1 8-16,11-6-192 16,11 0 108-16,4-3-880 15,10 13 536-15</inkml:trace>
  <inkml:trace contextRef="#ctx0" brushRef="#br0" timeOffset="7101">10647 2737 540 0,'-21'3'200'0,"13"0"-156"0,5 1-12 0,3-4 72 16,0 0-64-16,0 0 36 16,7 0-44-16,0-4 68 0,4 1-52 15,0-3 28-15,3 3-44 0,-3-4 36 16,0 1-40-16,3-1 56 16,-3-2-48-16,3-1 80 15,4 4-64-15,4-7 36 16,3 0-52-16,11-3 32 15,15-3-36-15,6-3 0 16,8-4-20-16,4-3 20 16,-5 0-20-16,-2-3 12 15,10-3-12-15,10-3-16 16,8-1 0-16,-3 4 28 16,-8 3-12-16,-3 0 4 15,3 3-8-15,15-3 28 16,10 7-20-16,-7 2 12 15,-7 1-16-15,-3-4 28 16,3 1-24-16,11 5 4 0,3-2-12 16,-3 0-8-16,-11-4 4 15,0 0 4-15,14-2-4 16,12-4 16-16,-5 0-12 16,-10 0 16-16,-4 0-16 15,11-1 24-15,8 5-20 16,-8 2-4-16,-7 4-4 15,-11 2-4-15,7 1 0 16,11 0 8-16,7 3-4 16,4 3-4-16,-18 0 4 15,0-3 4-15,18 0-4 0,-4 4 8 16,-4-1-8-16,-13 0-4 16,-5 0 4-16,5 0-4 15,10 1 0-15,-4-1 32 16,-7 0-16-16,-10-3 40 15,6 0-32-15,12 0-24 16,10 0 0-16,-14 0-8 16,-15 3 0-16,-6 0 8 15,-8 4 0-15,0-1 16 16,3 1-8-16,1-1-4 16,-8 4 0-16,-6 2 4 15,-1 1-4-15,-11 3-12 16,-7 3 4-16,-3-3 12 15,-4 4-4-15,0-1 8 0,-7 0-8 16,0 0 16-16,-8 4-12 16,-3-4 40-16,-3 0-24 15,-4 0 20-15,-4-3-24 16,0 3 16-16,0 1-20 16,-7-4-8-16,7 0-4 15,-7 0 12-15,8-4-8 16,-5 4-4-16,4-3 0 15,-7 0 48-15,0-3-28 16,0-1 8-16,-3 1-20 16,-1-1 12-16,1 1-16 0,-5-1 4 15,5-2-4-15,-4 2 4 16,-1 1-8-16,1 0-4 16,0-1 4-16,-7 4 4 15,-1 0-4-15,-3 3-20 16,0 0 8-16,-3 3-4 15,-5 0 4-15,1 4 24 16,-4-1-8-16,-7 0 4 16,-7 4-4-16,-7 0-8 15,-12 3 4-15,-6 3-16 16,10 0 8-16,4 0 12 16,0 0-4-16,0-4-4 15,-3 1 4-15,-15 0-4 16,-11 0 0-16,0 0-12 15,4-4 8-15,7 4 12 0,-4-3-4 16,-3-4 8-16,-18 4-8 16,-1 2-20-16,5-2 8 15,10 3 4-15,4-4 4 16,-11 4 0-16,-15-3 0 16,-3 3 8-16,14 3-4 15,12-4-20-15,-1 1 8 16,-7 0 12-16,-11 0 0 15,0 3 16-15,7 0-12 16,15 0-28-16,0-3 8 16,-4-1 32-16,-10 4-12 15,-1 4 0-15,4-1-4 16,11 0-24-16,10 0 12 0,1 1 32 16,-8-1-16-16,-10 0-8 15,-4 0-4-15,7-3-4 16,4 3 0-16,7-3 16 15,-4 0-4-15,-7 4 8 16,-14-1-8-16,3 0-12 16,8 3 4-16,7-2 12 15,6-4-4-15,-2-4-28 16,-15 4 12-16,-4 0 24 16,4 4-8-16,7-1-16 15,8 3 4-15,3-3 12 16,-11 7 0-16,-4 3-4 15,-3 0 4-15,8 0-4 16,6-1 0-16,11-2 8 0,7-4-4 16,1-2-12-16,-1 2 4 15,-3 0 12-15,-4-2-4 16,-7-1-12-16,7 3 4 16,4-3 12-16,11 1-4 15,3-8-4-15,4 1 4 16,3 0-16-16,4 0 8 15,4-4 12-15,-1-2-4 16,1-1-4-16,3 1 4 16,4-4-4-16,3 0 0 15,4 0-20-15,4 4 12 16,-1-4 20-16,4 0-4 0,4 0-4 16,0 0 0-16,0 1-16 15,3-1 8-15,1 0 12 16,-1 0-4-16,0-3-4 15,1 3 4-15,-1 1-4 16,1 2 0-16,3-3-12 16,0-3 8-16,0 0-16 15,0 0 12-15,3 7 20 16,-3-7-4-16,0 0 4 16,7 3-4-16,1 0-32 15,-1-3 12-15,4 0 32 16,-1 0-12-16,5-3-16 15,3 0 0-15,3-1 32 16,5 1-16-16,-5 0-28 16,5 0 12-16,-1-4 20 15,0-2-8-15,0-1-16 0,4 1 4 16,0-1 20-16,3-3-4 16,4 0-12-16,4 1 0 15,3-1 12-15,4 0-4 16,0 0-12-16,-1 0 4 15,-2 1 4-15,-5-1 0 16,-3 0 0-16,0 3 0 16,-7-2 8-16,-4 2-4 15,-3 0-4-15,-4 4 4 16,0 0-4-16,-4 2 0 0,-3-2-12 16,0 3 8-16,-4 0 4 15,0-1 0-15,-3 4 8 16,-4 0-4-16,0 0-4 15,0 4 4-15,-7 2-4 16,0 4 0-16,-8-1 8 16,1 7-4-16,-8-3-12 15,-3 3 4-15,-7 3 4 16,-8 0 0-16,-10 4-380 16,-12 9 208-16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4:04:50.2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context xml:id="ctx1">
      <inkml:inkSource xml:id="inkSrc3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1" timeString="2018-06-19T04:05:19.041"/>
    </inkml:context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18686 1185 416 0,'0'-7'152'0,"0"4"-116"0,-3 0-12 0,-1 0 56 16,1 0-48-16,-5-1 156 15,1 1-108-15,-4 0 168 16,1 0-140-16,-5 0 140 15,1 3-140-15,-4 0 84 0,0 3-108 16,0-3 52-16,-4 6-80 16,4-3 32-16,-4 4-52 15,4-4 8-15,0 3-28 16,0 1 20-16,0-4-24 16,4 3 4-16,0 1-8 15,-4-4 20-15,0 3-16 16,0 1 24-16,-4-4-24 15,0 3 40-15,-3-2-28 16,0-1 12-16,-4-3-20 0,4 0 8 16,-4 0-12-16,4-3 20 15,0 3-20-15,-1-4-4 16,1 4-4-16,0 0 12 16,0 4-8-16,-8-1-4 15,8 3 0-15,4 1 4 16,-1-1-4-16,0 0 24 15,1 4-16-15,3-4 12 16,0 4-12-16,0 0 0 16,-4-1-4-16,-3-2 20 15,0 5-16-15,-4-2 4 16,0 0-8-16,0-4-8 16,0 4 4-16,1-4 20 0,-1 4-12 15,0-1 12-15,0 1-12 16,0 3-24-16,1-1 4 15,-1 1 12-15,4 0 0 16,-1 0-4-16,1 3 4 16,0-3 12-16,3 3-8 15,1-4-12-15,3 1 0 16,-4 0 12-16,4 0-4 16,-7 0-4-16,7 3 4 15,-4 0-16-15,4 0 8 16,-3 0 20-16,-5 3-8 15,1 0-12-15,4 0 0 0,-1 1 4 16,0-1 0-16,1 0 0 16,3 0 0-16,0 0 8 15,3 1-4-15,1-1-12 16,0 0 4-16,-4 0-4 16,3 0 0-16,1 1 8 15,-1-1 0-15,1 0 0 16,0 0 0-16,-1 0-12 15,4 1 8-15,-3-1 20 16,7 0-8-16,-4 0-4 16,0 4 0-16,0-1-16 15,1 7 8-15,-1 3 12 16,4 6-4-16,-4 1-28 16,3-1 12-16,-2 1 24 15,2-4-8-15,-2 3 0 0,-5-3 0 16,1-3-16-16,-1-3 8 15,-3-3 12-15,4 3-4 16,-4-4 8-16,4 4-8 16,-1 3 8-16,4 7-8 15,1-1-20-15,-1 4 8 16,0-1 4-16,0 1 4 16,0-4 0-16,1 1 0 15,-1-1 8-15,0-3-4 16,-3-3-12-16,-4 0 4 15,7 4 12-15,0 2-4 0,4 0-4 16,3 7 4-16,1 0-24 16,3 3 12-16,0-3 20 15,3 0-4-15,-3-4 4 16,0 1-4-16,0 0 4 16,-3-7-8-16,-1 0-20 15,0 7 8-15,1-1 12 16,-1 7 0-16,1 3-12 15,-1 4 4-15,4-4 12 16,0 0-4-16,4-6 8 16,-1-3-8-16,1-4-12 15,-1 4 4-15,-3-1-4 16,0 4 0-16,0 6 24 16,0 7-8-16,0 3 24 15,0 0-20-15,0-7-12 16,0-6-4-16,4-3 12 15,3-7-4-15,0 1-20 0,1-4 8 16,-1 0 4-16,7 7 4 16,1 3 24-16,-5 6-12 15,1 6-12-15,4-2-4 16,-5-7 12-16,5-6-4 16,-4-4-12-16,3-3 4 15,-3-3-4-15,3 0 0 16,-3-3 32-16,3 0-12 15,-3 6-20-15,0 3 0 0,0 7 12 16,0 3 0-16,-4 4-4 16,4-8 4-16,-1-2 4 15,-2-4-4-15,-1-6-12 16,4 4 4-16,-4-4 12 16,0-7-4-16,0 1-4 15,0-1 4-15,1 1 28 16,-1 0-16-16,0 2-24 15,0 4 4-15,-3 4 8 16,3 2 0-16,-3 1 16 16,3-1-12-16,0-3-20 15,0-3 4-15,1 3 20 16,2-6-4-16,1-3-4 16,0-4 0-16,0-3-24 15,0-3 12-15,3 0 20 16,0 0-4-16,1 0-4 15,-1 0 0-15,4-3-4 0,0 0 0 16,0 3 8-16,0 0-4 16,0 0-4-16,0 3 4 15,4 1-16-15,-1-1 8 16,-3 0 12-16,4 3-4 16,-4 1-12-16,0-1 4 15,0 1 12-15,0-1-4 16,0 0 8-16,0 1-8 15,0-1-28-15,4-3 12 16,-8-3 40-16,1 0-16 16,-1 0-20-16,4-3 4 0,0 0 0 15,4 0 4-15,-1 0-12 16,8-1 8-16,3 1 12 16,8-3-4-16,3 3 8 15,4-4-8-15,0 1-12 16,0-4 4-16,-4 1 12 15,-3-1-4-15,-4-3-4 16,-4 0 4-16,0 1-4 16,4-4 0-16,4 3-12 15,3 0 8-15,8 3 4 16,10 1 0-16,-4-1 8 16,-3 1-4-16,-3-1-4 15,-4-6 4-15,-4 3-24 16,-7 1 12-16,7-4 20 15,0 0-4-15,8 0 16 0,6 0-16 16,5 0-4-16,3-4 0 16,-4-2-32-16,-4-1 16 15,-6 1 24-15,-4-4-8 16,-1 4 8-16,5 0-4 16,6-1-8-16,5 1 4 15,3-1 4-15,-4-2-4 16,0-1-4-16,-7 1 4 15,-4-4 4-15,-3 0-4 16,0 0-4-16,3-3 4 16,12-3-4-16,-1-3 0 0,0-7 0 15,0-6 0-15,-7-4 16 16,-7-6-8-16,0 4-4 16,-7-1 0-16,-4 4-4 15,0 2 0-15,3 1 8 16,5 0-4-16,2 3-20 15,5 0 8-15,3-6 32 16,-4-7-16-16,-3-10 8 16,3-9-8-16,-14 4-24 15,0 2 8-15,-3 7 12 16,-4 3 0-16,-4 3 16 16,0 0-12-16,0-3-4 15,8-13 0-15,-4-9 4 16,3-7-4-16,-3 10-4 15,7 9 4-15,-4 4 12 0,-3 2-8 16,-4 1 4-16,0-6-4 16,1-14 4-16,-5-6-8 15,-6 4-4-15,6 5 4 16,-6 1 12-16,6 6-8 16,-6 1 4-16,-5-11-4 15,1-6 4-15,-7-3-8 16,3 7 8-16,-3 9-8 15,-4 0 8-15,0 3-8 16,0 0-12-16,-4-16 4 16,4-9 12-16,0 2-4 15,0 8-4-15,-7 5 4 0,7 4 4 16,-4-10-4-16,1-6-4 16,-1-4 4-16,-3 7 12 15,0 10-8-15,-4 9 4 16,-4 4-4-16,1 2-8 15,-8-2 4-15,-3-8-4 16,0-11 0-16,0-1 16 16,-4 6-8-16,0 11-4 15,0 2 0-15,-3 7-4 16,3-1 0-16,0-2 8 16,1-10-4-16,2-10-4 15,1 4 4-15,4 6 12 16,-5 6-8-16,1 7-12 15,-7 3 0-15,-1 3 4 16,-6-3 0-16,-5 0 24 0,-6-3-12 16,10 3-12-1,1 3-4 1,-4-3 4-16,7 10 0 0,0-1 16 16,3 4-8-16,4 6-12 15,0 4 0-15,-3-1 20 16,3 7-8-16,-7-4-12 0,0 4 0 15,-3 3 4-15,-5 0 0 16,1 3 8-16,0 1-4 16,0-1-20-16,0 3 8 15,7 1 12-15,7-1 0 0,-4-3-12 16,4 7 4-16,8-7 12 16,-4 3-4-16,3-2-12 15,-7 2 4-15,4-6-4 16,-7 3 0-16,3-6 16 15,-4 0-4-15,1 0-4 16,-4-1 4-16,0 1-4 16,-7 0 0-16,7 3 0 15,3 6 0-15,1 1 0 16,3 2 0-16,4-2-12 16,-4 6 8-16,11-4 20 15,-4 4-8-15,1-4-12 16,3 4 0-16,-4-3 4 15,1 3 0-15,-1-1-12 16,-3 4 8-16,-4 0 4 0,-7 4 0 16,0-4 0-16,-4 3 0 15,-3 0 8-15,0 0-4 16,3-3-12-16,1 0 4 16,3-3-4-1,3 3 0 1,-3-3-108-16,-3-4 64 0,-8-2-400 15</inkml:trace>
  <inkml:trace contextRef="#ctx0" brushRef="#br0" timeOffset="2252">2595 4543 1060 0,'-25'-16'392'0,"14"3"-304"0,0-6-28 0,7 6 48 0,-3-3-72 15,0-3 56-15,-4 3-52 16,-3 0 32-16,-4 0-40 16,0 3 24-16,-4 0-28 0,1 0 104 15,-5 4-72-15,-2-4 56 16,-8 0-72-16,-11-3 76 16,-18-3-68-16,-7 0 60 15,-7 0-60-15,-1-1 48 16,-2 1-56-16,-23 0 40 15,-17 0-48-15,6 6 8 16,-2-9-28-16,-5 2 0 0,-10 1-8 16,7-6 12-1,11-7-12-15,3-13 4 16,-3-16-4-16,-8-6 12 0,15-1-12 16,15 1 16-1,13-6-16-15,8-23 16 0,7-17-16 16,8 5-28-16,10-1 8 15,11-16 4-15,11-16 8 16,10 13 24-16,15 0-12 16,11-13-4-16,7-3-4 15,7 13-4-15,8 6 0 16,3-13-36-16,21-6 20 16,26 3 24-16,11 17-4 0,3-5-16 15,-3-5 4-15,14 9 12 16,29 10 0-16,-8 16-20 15,-10 3 8-15,18-7 12 16,18 4 0-16,-11 13-12 16,0 9 4-16,22 9-4 15,-1 4 0-15,-13 10 16 16,28-4-4-16,-4 7-4 16,-17 3 4-16,24 3-4 15,5 7 0-15,-16 6-12 16,27 3 8-16,-9 10 4 15,-17 3 0-15,25 0 16 16,-14 6-8-16,-18 7-12 16,32 3 0-16,-11 6 48 15,-18 4-24-15,19 6-8 0,-8 10-8 16,-22 9-40-16,19 7 20 16,-1-1 40-16,-17 1-12 15,-5-1-28-15,12-2 8 16,-7 6 8-16,-30 9 4 15,-6 10-4-15,3 13 4 16,0 0-16-16,-11 0 8 16,-14-7 28-16,-18 0-12 15,-11 10-4-15,7 20-4 16,4-1 4-16,3 0-4 16,-6-12 8-16,-8 5-8 15,-11 14-4-15,-11 0 4 0,-3-4-16 16,-11-9 8-16,-7-7 20 15,-4 7-8-15,-7 7 4 16,-4-4-4-16,-3-10-8 16,-4-9 4-16,-3-4-4 15,-4-9 0-15,-4 4 8 16,-6 5-4-16,-1 4-4 16,-7-3 4-16,-4-4 4 15,-3-6-4-15,-11-6-4 16,-14-4 4-16,-8 1 4 15,-10 2-4-15,-1 4-12 16,4 0 4-16,4 0 28 16,-7-4-12-16,-4-2-20 15,-18-7 0-15,-8-3 12 16,1-4 0-16,3 1 16 16,-6 3-12-16,-12 0-12 0,-10 6 0 15,10 6 4-15,0-2 0 16,-3-1 16-16,-15-6-8 15,11-3-4-15,11-6 0 16,8-4-4-16,-12-6 0 16,-7-4 0-16,4 1 0 15,10-4 0-15,5-3 0 16,-5-3-12-16,-10 0 8 16,3 0 20-16,11 4-8 15,8-4-4-15,-5 0 0 16,-2-4-4-16,-5 1 0 15,4-3 8-15,11-1-4 0,7-2-12 16,-3-4 4-16,-8 0 12 16,-6 0-4-16,-1 1-12 15,14 2 4-15,8-3 4 16,3 0 0-16,-10 1 0 16,-8-1 0-16,4-3 8 15,4 0-4-15,10-3 8 16,1-1-8-16,-1 1-20 15,-7 0 8-15,-7-3 12 16,0-1 0-16,11 4 16 16,10 0-12-16,5 0-4 15,2-1 0-15,1-2-16 16,-4 3 8-16,4-4-48 16,3 1 24-16,4 0-328 0,8 2 196 15,6 8-1272 1,8-8 792-16,3-12 108 15</inkml:trace>
  <inkml:trace contextRef="#ctx0" brushRef="#br0" timeOffset="6275">7900 2696 1352 0,'-11'-16'500'0,"7"16"-392"0,4 0-28 0,0 0-40 0,0 0-40 16,4 6-36-16,3 1 20 15,0-1 4-15,4 4 12 16,-4-1 8-16,4 1-4 0,4-1 40 16,3 1-20-16,3 0 20 15,8-1-24-15,4-2 72 16,6 2-56-16,4 1 24 15,4 3-40-15,0-1 8 16,0 4-16-16,0 0 0 16,7 0-4-16,10 0-8 15,12 4 4-15,11-1-4 16,-1-3 0-16,-7 0 24 16,4-3-12-16,11 3 40 15,14-4-28-15,0 1 40 16,-7 0-36-16,3 0 20 15,11-3-28-15,11 2-16 16,-7 1-8-16,-11 0 4 0,4-3 0 16,10-1 8-16,4 1-4 15,-21-1 16 1,-4 4-12-16,21-3-4 16,-3 3 0-16,21 3-4 15,-17-4 0-15,7-2 24 16,10 0-12-16,-3 2 4 15,-15 1-8-15,1 0 12 0,32 3-12 16,-4 3 16-16,-21 0-16 0,-1-3 4 16,15 4-4-16,4-1 4 15,-18-3-8-15,-8 0-4 16,18-3 4-16,5-1-16 16,-16 1 8-16,-14-3 4 15,19-1 0-15,3 1 8 16,-8 0-4-16,-14-4-4 15,8 0 4-15,10 1 12 16,4-4-8-16,-25 3 4 16,-1 1-4-16,5-1-8 15,6 4 4-15,-7-7 4 16,-10 4-4-16,-8-1 8 16,0 0-8-16,8-2-4 15,-1-1 4-15,-7 3-4 16,-14-3 0-16,-14 4 8 0,-12-1-4 15,-3 1 24-15,0-4-16 16,4 0 48-16,-1 0-32 16,1 0-24-16,-4 1-4 15,-3 2 36-15,-8-6-24 16,-7 3 0-16,-4 0-8 16,-7 1-16-16,1-4 8 15,-1 3 4-15,-4 0 0 16,-3-3 16-16,0 0-8 15,-3 0 4-15,-4 0-4 16,-1 3 28-16,1 4-20 0,0-4-12 16,-4-3-8-16,0 3 12 15,1-3-4-15,-1 3 16 16,4-3-12-16,-4 3 4 16,4-3-4-16,-4 0-24 15,4 0 8-15,0 4 12 16,-1-4 0-16,1 0-12 15,0 3 4-15,0-3 28 16,-4 0-12-16,-7 0 32 16,0 0-28-16,0 0 20 15,0 0-20-15,0-3 0 16,-4 3-8-16,1 0-16 16,-4-4 4-16,-1 4 12 15,1 0-4-15,-4 0-4 16,1 0 4-16,-1-3-4 0,-7 0 0 15,3 3 8-15,-3 0-4 16,4-3-4-16,-4 3 4 16,0-3 4-16,-7-4-4 15,-1 4 8-15,-2 0-8 16,-5-4-12-16,-6 7 4 16,-8 0-4-16,-7-3 0 15,-4 3 32-15,1 3-12 16,2-3-20-16,5 0 0 15,0 0 4-15,-4-3 4 16,-4 0-12-16,-10 0 8 16,-4 0 20-16,0-1-8 0,3 1-12 15,4 3 0-15,4-3 4 16,0 3 0-16,-8-3 0 16,-6 0 0-16,-12-1-12 15,4 1 8-15,11 0 4 16,4-3 0-16,0 2 8 15,-4-2-4-15,-8 0 8 16,-6-4-8-16,3 4-4 16,7-1 4-16,8-2-4 15,0-1 0-15,3 0-12 16,-7 1 8-16,-4-4 20 16,-3-3-8-16,3 0 4 15,8 0-4-15,3-3-16 16,4 3 4-16,0-4 4 15,-12 1 0-15,-6 3 0 0,0 0 0 16,3 3 0-16,8 4 0 16,3-4-20-16,8 0 12 15,-5 0 4-15,-6 1 4 16,-11-1 16-16,-4 3-8 16,4 4-4-16,3-1 0 15,4 1-16-15,-4 0 8 16,-10-1 4-16,-11 1 0 15,3 3-12-15,8 3 8 16,3 0 20-16,0-4-8 16,-14 1-12-16,-1 3 0 0,5 0 4 15,6 0 0 1,8 0-12-16,0-3 8 0,-8 0 20 16,-6 0-8-16,-1-4-12 15,8 7 0-15,6-3 4 16,8-3 0-16,4-1 0 15,-4-2 0-15,-7-1 8 16,-1 4-4-16,1-1-4 16,7 1 4-16,7-4-4 15,4 1 0-15,-7 2 0 16,-1 1 0-16,-3-1 0 16,0-2 0-16,0-1 0 15,7 4 0-15,8-4 8 16,3 0-4-16,7 1-12 15,0-4 4-15,0 3 4 16,-7-2 0-16,-3-1 0 0,-8 0 0 16,4 3-20-16,3 1 12 15,11-1 4-15,0 1 4 16,4-1 8-16,0 0-4 16,3 1-4-16,1-1 4 15,-8-3-4-15,-4 1 0 16,-3-1 8-16,-3 0-4 15,3 0 8-15,0 4-8 16,7-1-12-16,4 4 4 16,-1-1 4-16,-2 4 0 15,2 0-20-15,-2 0 12 0,-5 3-4 16,-3 0 4-16,0 0 16 16,4 3-4-16,3 0-12 15,7 0 4-15,4 0 12 16,4 1-4-16,7-1-4 15,3 0 4-15,8 0-4 16,-1 0 0-16,4 1-20 16,1-1 12-16,2-3 12 15,5 3 0-15,-1 0-4 16,4-3 4-16,0 7-24 16,0-7 12-16,4 6-4 15,3-3 4-15,0 4 16 16,4-4-4-16,3 3 16 15,1 1-12-15,6-1-20 16,8 4 4-16,7-1 4 16,4 1 4-16,3-1-12 0,11 1 8 15,-3 0 4-15,-5-1 0 16,-2 1-12-16,2-4 8 16,-2 1 12-16,6-1-4 15,4 0 8-15,11 4-8 16,11-4-4-16,-4 1 4 15,-4 2-16-15,-3-2 8 16,-8 2 12-16,5-2-4 16,6-1-4-16,8-3 4 15,3 1-4-15,0-1 0 16,-7 7 8-16,0-4-4 0,-11-3-4 16,1 0 4-16,6 1-4 15,11-4 0-15,1 3-12 16,-1 3 8-16,-11 1 12 15,-3-1-4-15,-4 0-4 16,8-2 4-16,6 2-4 16,5-3 0-16,-1 4 8 15,-4-1-4-15,-6 0-12 16,-8-2 4-16,0-1 4 16,8-3 0-16,3 3 8 15,3 0-4-15,-3 4 8 16,1-1-8-16,-12 0-4 15,-7 1 4-15,-4-1-4 16,1 1 0-16,6-1 0 16,8 0 0-16,7 1 16 15,0-1-8-15,-3 1 4 0,-5 2-4 16,-10-2-24-16,0-1 8 16,8 0 4-16,2 4 4 15,8 0 16-15,4 2-8 16,-4 1-12-16,0-3 0 15,-7-1 4-15,-7 1 0 16,-1-4 8-16,8 4-4 16,4 0-28-16,6-1 12 15,1 4 32-15,-8 3-12 16,-7 0-16-16,-7 0 0 0,4 0 12 16,3 0 0-16,11 0-4 15,11 0 4-15,0-3-4 16,-7 0 0-16,-4-1 8 15,0 1-4-15,-4 0-12 16,11 0 4-16,8-3 12 16,3-1-4-16,-11 4-4 15,-3 0 4-15,-4-7-4 16,11 1 0-16,10-1 0 16,8 0 0-16,-15 1 0 15,-6 6 0-15,-8-10 0 16,7 0 0-16,7 0 8 15,12 0-4-15,-8 4-12 16,-11-1 4-16,0 1 4 16,-10-1 0-16,-1 0 0 0,4 1 0 15,4-1-12 1,3 1 8-16,-7 2 12 0,-4-2-4 16,-10-1 8-16,-4 0-8 15,-4 1-12-15,4-4 4 16,8 0 20-16,-5 0-8 15,5 1 4-15,-1 2-4 16,-7 0-32-16,-4 1 12 16,-3-1 24-16,-4 1-8 15,-7-1-16-15,-3 0 4 16,-1 1 12-16,-3-1 0 0,0 1-12 16,3-1 4-16,-3 0 4 15,3-2 0-15,-3-1-72 16,-4-3 40-16,-7-3-452 15,-7-1 264-15,-11 1-1324 16</inkml:trace>
  <inkml:trace contextRef="#ctx1" brushRef="#br0">4367 2434 0</inkml:trace>
  <inkml:trace contextRef="#ctx0" brushRef="#br1" timeOffset="49003">18128 8958 768 0,'-18'-10'284'0,"14"7"-220"15,1 3-20-15,-1 0 4 0,-3 3-36 16,0-3 12-16,-4 3-12 16,-11 0 12-16,4 4-16 15,-7-1 40-15,-7 1-24 0,-4-1 92 16,0 0-64-16,0 4 64 16,0-4-64-16,-4-2 60 15,-3-4-64-15,-7 0 20 16,-5 0-40-16,-2 0 28 15,-1 0-32-15,4 0-4 16,4 0-12-16,3-7-8 16,0-2 4-16,0 2 12 15,-3-2-8-15,-8-11-4 16,-7 1 0-16,-7-3 28 0,0-4-16 16,0-3-4-16,8 1-8 15,-1-8 4-15,0-5-4 16,-4 5 24-16,1-5-16 15,0 2 24-15,-1 1-24 16,4 3 32-16,11-7-28 16,8 1 12-16,2-11-16 15,5-5 20-15,6-14-20 16,8-2 4-16,3 2-8 16,8 7-16-16,7-3 4 15,7 0 4-15,7-4 0 0,4-6-20 16,3-3 12-16,4 10-12 15,7 6 8-15,8 6 8 16,10 7 4-16,8 3 0 16,6 0 0-16,4 6 0 15,4-2 0-15,-4 5-20 16,-7 1 12-16,11 3-4 16,15 3 4-16,13 3 8 15,4 6 0-15,-10 7-12 16,-1 4 8-16,15 2 4 15,14 7 0-15,-7 3-20 16,-7 6 12-16,-7-3 20 16,10-3-4-16,8 0-4 15,3-3 0-15,-10-3 12 0,-12-4-8 16,1-3-4 0,14 1 0-16,4-1-4 0,-4 3 0 15,-11 1 8-15,-3-1-4 16,10 4-20-16,8 2 8 15,-4 4 12-15,-7 7 0 16,-11-1-12-16,7 1 4 16,14-1 12-16,8 4-4 15,-14-1 24-15,-12 4-16 16,-3 0-32-16,8 3 12 16,3 0 52-16,-4 6-20 0,-11 1-12 15,-3 2-4-15,0 4-8 16,-4 3 0-16,8-3-12 15,6 3 8-15,-6 3 20 16,-12 0-8-16,-6-3-4 16,-8 4 0-16,-7 2-4 15,-4 4 0-15,-3 6 8 16,4 6-4-16,-5 0 16 16,-6 1-12-16,-8-4 16 15,-6-3-16-15,-5-3-4 16,-10 6 0-16,-11 7 4 15,-7 9-4-15,-4 7 8 16,-3-4-8-16,-12-6 24 16,-2-3-16-16,-5-10 24 15,1 0-24-15,-1-3 4 16,-10 0-8-16,4-3 28 16,-8 3-20-16,-15-3 20 0,-17 0-20 15,-4-7 36-15,1 1-28 16,10-7 4-16,0-3-16 15,-15-4 0-15,-7 1-4 16,-3-10-8-16,14 6 4 16,11-6-4-16,0-3 0 15,7-7 8-15,-10 4-4 16,-4-4 8-16,-8 4-8 16,15-7-28-16,-3 4 12 15,13-1 12-15,-6 0 4 0,3-6 8 16,-11 4-8-16,1-4 8 15,-8 0-8-15,18 0 24 16,4 0-16-16,3 0-4 16,4 0-4-16,0 0 4 15,-11 0-4-15,-10 0 8 16,-8 6-8-16,11-6-4 16,0 3 4-16,11-3 28 15,7 0-16-15,3 0 4 16,1 0-12-16,-4-3-8 15,-4-3 4-15,-3 6-16 16,-4-4 8-16,4 1 20 16,0 3-8-16,7-3 4 15,7 3-4-15,-4-3-8 16,5 3 4-16,-5-7-4 16,-3 4 0-16,0-3 16 15,0 6-8-15,0-7-4 0,4 4 0 16,-1-3 4-16,4 3-4 15,4-1 8-15,4 1-8 16,-5-3 8-16,-6 3-8 16,-4-4-28-16,-11 7 12 15,0 0 12-15,0 0 4 16,4-9 8-16,11 2-8 16,3-9 16-16,7 7-12 15,1-11 24-15,3-2-20 16,-4-7-32-16,-3-9 12 0,0-4 28 15,-4-3-12-15,0 0 8 16,-3 1-8-16,6 5-16 16,1-2 4-16,4 2-4 15,6 1 0-15,1-4 8 16,3-3 0-16,0-3 0 16,0 0 0-16,4-3 8 15,0 0-4-15,0 3 8 16,3 6-8-16,4 4-28 15,4 3 12-15,3 3 4 16,7 3 8-16,8-3-12 16,10-3 8-16,1-1-16 15,6-5 12-15,4-4 4 16,4 0 4-16,4-3-12 16,6 3 8-16,12 4 4 15,14 2 0-15,3 10 8 0,4 7-4 16,-4 3-20-16,-6 3 8 15,-5 3 12-15,4 0 0 16,15 0-12-16,11 4 4 16,-1-1 12-16,-7 4-4 15,-10-1-20-15,-5-2 8 16,5 2 12-16,10-2 0 16,8-1-20-16,-1 0 8 15,-3 1 4-15,-11 2 4 16,-4 1 8-16,1 0-4 15,6-1 16-15,15 1-12 0,4-1-28 16,-4 1 8-16,-14 3 4 16,-8 0 8-16,8-1-12 15,14 1 8-15,11 0 20 16,-4 0-8-16,-11 3-4 16,-6 0 0-16,10 0-4 15,7-3 0-15,7 3 8 16,-10-4-4-16,-8 4-4 15,-10 0 4-15,3 0-16 16,11 0 8-16,15 4 12 16,-8-1-4-16,-11 0-20 15,-6 3 8-15,-8 1 20 16,21-4-4-16,5 3-12 16,-1 4 0-16,-11 0 12 15,-7-1-4-15,-10 1-4 16,-4 3 4-16,10-1-16 0,5 1 8 15,-1 0 20-15,-7 3-8 16,-11 3-28-16,0 1 8 16,-10 2 4-16,-1 0 8 15,-3 4 16-15,3 3-8 16,8 3-12-16,0 3 0 16,-4 7 4-16,-4-1 0 15,4 1 0-15,-11-4 0 16,-7 1 0-16,-3-4 0 15,-15-3 0-15,7-3 0 16,-14 0 0-16,3-1 0 0,-7 1 16 16,-3 3-8-16,-4 7-4 15,7 5 0-15,-14 8-4 16,3-1 0-16,-6 0 0 16,-5-3 0-16,-6-3 0 15,-5-3 0-15,-21-4 16 16,-3 0-8-16,-11 7 4 15,-4 3-4-15,7 3 12 16,-3 1-12-16,0-11-20 16,-4 7 4-16,-14-9 20 15,-11-1-4-15,3-6-4 16,5 0 0-16,2-9 4 16,-13-4-4-16,-15-3-4 15,-8 0 4-15,19-7 12 0,4 4-8 16,-1-6-4-1,-14-4 0-15,0 0 4 0,7 3-4 16,7-6-4-16,-3 0 4 16,-7-6 4-16,-15 6-4 15,11-3-20-15,7 6 8 16,7-3-12-16,-7 0 8 16,-10 3 24-16,6 0-4 15,12 1 16-15,10-4-16 16,11 0-12-16,0 0 0 15,-11 0 4-15,-11 0 0 0,1-4 0 16,6 1 0-16,8 0 8 16,3 0-4-16,-6-4 8 15,-5 1-8-15,1 3-20 16,3 0 8-16,14-4 4 16,12 1 4-16,3-4 16 15,0-6-8-15,-4 0-20 16,-18 0 4-16,1-3 12 15,-4-10 0-15,3-9 32 16,11-14-20-16,4-5 32 16,0-1-32-16,-1 4 4 15,-6-4-12-15,-4 4-16 16,0-1 4-16,4-2-4 16,10 2 0-16,8 7 0 15,6 7 0-15,8 12-408 16,-3 19 228-16,-19 20-1384 15</inkml:trace>
  <inkml:trace contextRef="#ctx0" brushRef="#br1" timeOffset="51376">2969 8455 1080 0,'-28'-6'400'0,"20"2"-312"0,1-5-24 0,0 9-8 15,0-7-44-15,0 4-4 16,-4-3-4-16,-7-1 4 16,-4 1-4-16,-7-4 8 0,-14 1-8 15,-11 2 76-15,-14-2-44 16,-4 2 100-16,-4 1-76 15,-3-4 76-15,-11-2-76 16,-11-1 92-16,-4-7-88 16,12-2 24-16,3-7-52 15,-4-6 32-15,-7-7-40 16,-3 1 12-16,7 2-24 0,7-2 8 16,10 2-12-16,5 1 20 15,-1-7-20-15,0-6 12 16,1-13-12-16,3-10 12 15,7-3-16-15,7 4 16 16,8 2-16-16,7 1 48 16,-1-10-28-16,8-16 12 15,8 3-24-15,-1 10-8 16,7 3-4-16,4 9 4 16,7-2-4-16,8-11-20 15,10-5 8-15,4 2-12 16,3 7 8-16,1 10 8 15,3-4 4-15,10 1 0 0,5-11 0 16,10-5-12-16,15 2 8 16,3 14-24-16,7 12 16 15,4 10 12-15,0 3 4 16,11 0-12-16,29-4 4 16,3 1-4-16,0 0 0 15,4-7-12-15,18 1 12 16,0 6 12-16,-7 2 0 15,3 8-20-15,25 2 8 16,-6 7 20-16,-12 0-4 16,29 0 4-16,1 4-4 15,-8 5-32-15,18 1 12 16,3 3 12-16,-13 3 4 0,24 3-4 16,-7 3 4-16,-14 4-4 15,22 3 0-15,-12 6-12 16,-10 3 8-16,15 1-4 15,-5 9 0-15,-13-4 16 16,28 1-4-16,-15 3 16 16,-13 3-12-16,17-3-12 15,-7 4 0-15,-18-1-16 16,4 0 12-16,3 7 32 16,-18 6-16-16,-18 9-16 15,-3 10 0-15,3 4 4 16,-7 3 4-16,-14 2 8 15,-15 1-4-15,-17-3-4 16,6 15 4-16,-14 14-4 0,-4 6 0 16,-10-4 8-16,-7-2-4 15,-12-4-4-15,-10 13 4 16,-11 13 20-16,-11-3-12 16,-14-4-12-16,-11-6-4 15,-11 10 20-15,-3 9-8 16,-8-6-4-16,-3-10 0 15,0-6-16-15,-11 3 8 16,-18 3 28-16,-26 4-12 16,1-4-20-16,0-13 0 15,3-6 12-15,-14-6 0 16,-14 3 24-16,-1 3-16 16,4-7-4-16,-14-2-4 0,-18-7 12 15,3-3-8-15,1-10-4 16,-30 0 0-16,8-3 20 15,7-6-12-15,-18-1-4 16,3 4-4-16,8-13-16 16,-22-3 8-16,11-10 28 15,4-3-12-15,-23-9-4 16,16-7-4-16,6-7 12 16,-24 1-8-16,13-4-12 15,1-6 0-15,-15 10 28 16,19-10-12-16,10-7-4 15,-18-2-4-15,25-1-16 16,8-9 8-16,-4 0 40 16,-7-7-24-16,21-9 0 15,7-13-8-15,-6-10 20 0,-1-3-12 16,22 7 24-16,14 3-24 16,12-7-4-16,-5-15-4 15,8-17-4-15,10 0 0 16,8 13 8-16,14-6-4 15,15-10-4-15,7-16 4 16,7 17-16-16,10 8 8 16,5 1 4-16,3-7 0 15,7-2-12-15,4 5 8 16,10 14-4-16,12 2 0 0,6 1-20 16,8-14 16-16,11-2 4 15,14 3 8-15,14 16 8 16,1 9-4-16,3 7-20 15,-4 6 8-15,4-3-4 16,22-7 4-16,18-2 0 16,3 6 0-16,-11 9 0 15,15 3 0-15,22 11 8 16,-5 2 0-16,-13 7 0 16,17 3 0-16,15 3-12 15,-11 10 8-15,-3 3-4 16,24 3 0-16,1 3 32 15,0 1-12-15,25-1-20 16,-8 1 0-16,5-1 4 16,24 4 4-16,-21 2-12 0,25 4 8 15,-11 4-4-15,-10 2 0 16,6 4 8-16,-10 2 0 16,-18 11-212-16,25 2 116 15,-10 17-1108-15,-12 9 668 16,-36-12-164-1</inkml:trace>
  <inkml:trace contextRef="#ctx0" brushRef="#br1" timeOffset="53553">7997 6502 1132 0,'18'-38'420'0,"7"31"-328"0,15 4-24 16,-11 3-48-16,7 7-24 15,3 5 4-15,1 8 0 16,3 2-12-16,0 7 8 16,4 3 4-16,4 0 0 0,10-3 16 15,11-1-8-15,4 1 104 16,-1-3-64-16,-3-1 60 15,0-2-64-15,15-4-4 16,21 0-24-16,3 0 8 16,-3 4-16-16,15-4-4 15,17 4 0-15,-3 2 4 16,-7 4-4-16,17 0-4 0,19 3 4 16,-11 0 4-16,11 0-4 15,10 0 52-15,-10-3-32 16,14-1 0-16,11 1-16 15,-18 0 4-15,10-3-8 16,12-1 16-16,-15 1-12 16,0-1-4-16,11-2 0 15,-18-4 4-15,7-3-4 16,11 3 68-16,-18 1-40 16,-1-8 4-16,23 1-20 15,-26 6-20-15,-3-3 0 0,14-3 28 16,-7 6-12-16,0 1 48 15,7 2-32-15,-7 0-16 16,-22 4-4-16,-11-7-8 16,19 0 0-16,-8-3 8 15,-18 0-4-15,-10 0 8 16,6-3-8-16,1 0-4 16,-15-3 4-16,-21-1-4 15,-18-2 0-15,-15-1 24 16,-11 0-12-16,-14 1 32 15,-7-1-28-15,-7 1 40 16,-8-7-32-16,-3 0 32 16,-11 0-32-16,0 0 4 15,-4-4-16-15,-3 1 20 0,-7 0-20 16,-8-3 12-16,-3-1-12 16,-4-2-8-16,-11-4 0 15,-10 0 48-15,-11-3-28 16,-4-3-20-16,0-4-4 15,7 1 8-15,-3 0-4 16,-7-4 8-16,-15 0-8 16,-14 1-4-16,-11 6 4 15,3-1 4-15,-17 1-4 16,-26 3 8-16,-3 3-8 16,-4 1-12-16,-32 2 4 15,17 0 12-15,-2-2-4 0,-23 2-12 16,22 4 4-16,4-1 4 15,-22 1 0-15,11-1-28 16,11-2 16-16,-15-4 12 16,8 0 4-16,10-6 16 15,-21 0-12-15,10-1-12 16,12-5 0-16,-12-4 12 16,-3-3-4-16,22-3-12 15,3-4 4-15,-7 4 4 16,10 3 0-16,12 3 0 15,10 1 0-15,-10 2 16 16,3 4-8-16,11 6-20 16,14-4 4-16,-10 4 4 15,-4 4 4-15,10 2 0 16,8-3 0-16,15 0 8 16,-8-3-4-16,-4 3-12 0,-6 1 4 15,14 2 4-15,3 0 0 16,11 4-20-16,-11 0 12 15,-10 2 12-15,0 4 0 16,10 0-12-16,8 0 4 16,10-3 20-16,7 0-8 15,5-3 4-15,2-1-4 16,8 1-24-16,8-1 8 16,6-2 12-16,8 2 0 15,3 1-12-15,7 0 4 16,8-1-4-16,7 4 0 0,-1-3 8 15,8-1 0-15,4 1 0 16,7-1 0-16,7 4 0 16,11 0 0-16,3 0 0 15,11 0 0-15,0 3-36 16,4 0 20-16,7 6 32 16,11 0-8-16,14 1-28 15,19-4 12-15,6 3 8 16,-7 4 4-16,8-4-12 15,21 1 4-15,7 2 20 16,-11 1-8-16,8 0-12 16,21-1 0-16,-7 1 12 15,-7-1-4-15,15 1-20 16,13 3 8-16,-14 6-4 16,-10-6 4-16,14 3 16 0,0 3-4 15,-19 4 8-15,5-4-8 16,14 3-12-16,-8 7 4 15,-13 3-4-15,10 3 0 16,18 0 16-16,-14 4-4 16,-19 2 8-16,8-2-8 15,11-4-4-15,-8 0 4 16,-7-3-16-16,11-6 8 16,15-1 12-16,-11-2-4 15,-8-4-4-15,22-3 4 16,-7 3-4-16,-11 1 0 15,0-4-12-15,18 3 8 0,-7 3 20 16,-22 4-8-16,11-4-4 16,15 4 0-16,-19-1-16 15,-17-2 8-15,6-4 12 16,5 0-4-16,-8-3 8 16,-18 0-8-16,-18 0-20 15,-11 0 8-15,-7-3 12 16,-4 0 0-16,1-4-4 15,-8 1 4-15,-3 0-376 16,-8-1 204-16,-14 4-1060 16,-25-23 684-1,-22-25 36-15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4:05:55.58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607 1347 20 0,'-14'-10'8'0,"3"7"-8"0,-4-3 0 16,4 2 160-16,-3-2-88 16,-8-4 184-16,-6-2-148 15,-8-4 136-15,0-4-140 16,-4-2 104-16,0-7-120 15,8 3 0-15,3-2-52 16,4-4-36-16,3-4 0 0,4-2 24 16,4-4-12-16,7 1 24 15,3-4-24-15,4-3-4 16,7 0-4-16,1 0 4 0,6 3-4 16,8 7-12-16,10 2 4 15,11 4-16-15,11 4 12 16,7 2 4-16,4 7 4 15,0-4 0-15,-4 7 0 16,8 4-12-16,10-1 8 16,4 3-4-16,7 4 0 15,-7 3 8-15,-4 3 0 16,-7-4 0-16,0 1 0 16,4 3 0-16,-1 3 0 15,-3 4 0-15,-3-1 0 0,-8 4 8 16,-7-1-4-16,-4 4 16 15,-6 0-12-15,-1 0 4 16,0 3-4-16,4-3 12 16,-4 3-12-16,0 0 4 15,0 3-4-15,1 0 36 16,-8 3-20-16,3 4 4 16,-6 0-16-16,-4 2 36 15,-1 1-24-15,-2 0-12 16,-1 0-8-16,-7 3 4 15,0-3-4-15,-4-4-4 16,-3 7 4-16,-7-3-4 16,6 0 0-16,-6-7 24 15,0 4-12-15,-1 0 24 0,-3-1-24 16,0 4 24-16,-7 3-24 16,3 0 12-16,-6 0-12 15,2 0 12-15,-6 0-16 16,0 0 24-16,-12-3-20 15,5-3 40-15,-12-1-28 16,-3-2 12-16,-3-4-20 16,-1 0-8-16,-3 0-4 15,0-3-4-15,-1 3 0 16,5-3 16-16,3-3-8 16,0 0 4-16,-7 0-4 0,-1-4 4 15,-2-2-8-15,-8-4 8 16,-4 0-8-16,0-3-4 15,-3 3 4-15,7-3 4 16,0 4-4-16,7-4 32 16,-3-4-20-16,-4 1-32 15,-7 0 8-15,-4 0 36 16,-4 0-16-16,4-1-8 16,4 1-8-16,4 0 12 15,10-7-4-15,-4 1-4 16,-3-1 4-16,-3-9 20 15,-4 3-12-15,-1-3 56 16,1 0-36-16,3-4 4 16,8 1-24-16,7-1 12 15,3-9-16-15,8 0 16 16,3-3-16-16,7-3 4 0,1 2-4 16,6 1 20-16,-3 0-16 15,4 0 4-15,-8 0-8 16,4-4-24-16,0 1 8 15,4-4-4-15,-4-6 4 16,7-3 32-16,0-3-12 16,8-1-32-16,-1 4 12 15,4 3 8-15,4 3 4 16,3 3-12-16,0-2 4 16,4 2-4-16,0 0 0 15,-4 4 16-15,7 0-4 0,1-1-28 16,3 1 12-16,0 2 4 15,0 1 8-15,3 0-20 16,8 0 12-16,7 3 12 16,11 3 0-16,3 3-12 15,8 7 4-15,0 3-16 16,-1 7 12-16,-3 2 32 16,-3 4-16-16,-4 0-28 15,7 0 12-15,7-1 0 16,7 4 8-16,11 0 8 15,1 7-4-15,-8-1-4 16,-7 1 4-16,-4-1-16 16,0 0 8-16,4 1 4 15,3 2 0-15,4 4-12 16,-3 6 8-16,-4 1 4 0,-8 5 0 16,1 1 16-16,-8 3-8 15,-3-1-20-15,0 4 4 16,3 1 12-16,1-5 0 15,-1 1-4-15,1 0 4 16,-8 0-16-16,4 0 8 16,-8-4 12-16,-3-2-4 15,-11 2-4-15,8-2 4 16,-8-1-16-16,-3 4 8 16,-4-4 12-16,-4 4-4 15,-3-1 8-15,7 7-8 16,-11 0-20-16,0 3 8 0,-3 1 40 15,-4-1-20-15,7-3 0 16,-14 0-8-16,3 3-16 16,-7-3 8-16,1-3 12 15,-5 0-4-15,1-4-4 16,-4-2 4-16,-7-1 4 16,-1 1-4-16,1-1-12 15,-11 4 4-15,-3 2 20 16,-5 4-8-16,1 0-4 15,0 1 0-15,0-5-4 16,3 1 0-16,4-3 0 16,4-4 0-16,-1-3 8 15,-3 1-4-15,4-8 8 16,-11 1-8-16,-8 0-4 0,-10-3 4 16,0 2-16-16,-1 1 8 15,1 3 12-15,7-6-4 16,7-4-12-16,-3 1 4 15,-4 2 12-15,-4-6-4 16,-6 1 8-16,-5-4-8 16,1 0 8-16,3-7-8 15,0 1-4-15,11-1 4 16,0-2 12-16,-7-10-8 16,-4-4-12-16,-4-2 0 15,1-7 4-15,0-7 0 16,10-2 8-16,8-1-4 0,10 4-12 15,0-1 4-15,12 4 4 16,-1 0 0-16,4-4 0 16,-4 1 0-16,4-1 0 15,-1-2 0-15,5-7 0 16,3 0 0-16,3-3 0 16,4-1 0-16,8 4-20 15,-1 7 12-15,8 2-4 16,7 4 4-16,3 0 0 15,0 0 0-15,8-4 0 16,-4 4 0-16,7-3 16 16,4-4-4-16,0-3-12 15,11-3 4-15,6 0 4 16,16 6 0-16,6 7-28 16,8 6 16-16,-8 7 12 15,-7 6 4-15,1 0-12 0,2 3 4 16,8 4 4-16,8 5 0 15,2 4 0-15,-10 4 0 16,-3 2 0-16,-4 0 0 16,-8 1 0-16,1 2 0 15,0 4-12-15,3 0 8 16,0 6 4-16,-3 0 0 16,-8 4 8-16,-7-4-4 15,-7 0 8-15,-7 0-8 16,-11-3-4-16,0-3 4 15,-14 0 12-15,-8-3-8 0,-3-1 4 16,-11 1-4-16,0-4-16 16,-4 1 4-16,-3-1 12 15,0 1-4-15,3-4-4 16,1 0 4-16,10-3-60 16,-4 0 32-16,8 0-568 15,7-10 320-15,0-25-660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4:05:58.61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1864 2096 808 0,'-25'-4'300'0,"14"4"-232"0,-14 4-20 0,11 2 0 16,-12 0-36-16,-6 7-12 16,-8 6-4-16,-3 4 12 15,-4 6-4-15,-7-1-20 0,-11 1 8 0,-17-3-112 16,-16-4 68-16,12-9-4 31,0 0 32-31,-26-13 44 0,0-7-12 16,1-15 160-16,10-7-96 15,11-9 132-15,3-4-120 16,4-3 128-16,4-6-124 0,0-3 40 16,11-10-80-16,6-10 36 15,12-9-48-15,7 3-28 16,14 0-8-16,11-7 8 16,11-18-4-16,14-11-28 15,14 8 12-15,12 2-4 16,7-6 8-16,6 3 8 15,5 0 0-15,-4 20 0 16,3 9 0-16,0 3 0 0,12 6 0 16,10 7-12-16,11 3 8 15,-1 4-16-15,-2 2 12 16,-1 7 4-16,11 0 4 16,7 10 0-16,8 6 0 15,-5 6-28-15,-6 10 16 16,7 0 4-16,11 4 8 15,6 5 0-15,-6 7 0 16,-15 7 0-16,8-7 0 16,6 6-12-16,8 10 8 15,-14 0 4-15,-5 10 0 0,-6 6-12 16,7 6 8-16,3 4 20 16,-6 2-8-16,-8 1-4 15,-7 0 0-15,-8-3-24 16,4-1 12-16,4-2 12 15,7 12 0-15,-7 10-4 16,-4 3 4-16,-14-3-16 16,-7 3 8-16,-8 0 12 15,-3-10-4-15,-7-3-4 16,-4 4 4-16,-4 6-16 16,-3 9 8-16,-4-6 28 15,-3 0-12-15,-4-3-12 16,-8-4-4-16,-10-5 40 15,-10-1-24-15,-12 3 8 0,-7 1-12 16,-3 9 4-16,-4 0-8 16,-11-3-4-16,-11-4 4 15,-10-6 20-15,-15-6-12 16,-3 0 32-16,6-13-28 16,5-3 32-16,-12-7-32 15,-13-2 4-15,-8-1-12 16,3-3-8-16,-3 0 4 15,-11-3 4-15,-7-4-4 16,7 1 8-16,8-1-8 16,3-9-4-16,-11 0 4 15,-7 0 4-15,3-3-4 0,8-3-12 16,-7-4 4-16,-8 1 12 16,4 2-4-16,11 1 24 15,3-7-16-15,0 0 32 16,-3-3-28-16,7-3 12 15,14 0-16-15,15-7 12 16,7-6-16-16,11-6 4 16,0-10-4-16,10-13 20 15,4 0-16-15,11 0 12 16,8 4-12-16,6 2-16 16,4 1 0-16,11-1-16 15,3-12 12-15,4 0-4 16,11-4 4-16,3 7 16 15,1 4-4-15,6 8-20 16,8 8 8-16,4-1-4 0,6 0 4 16,-3 3 0-16,4 1 0 15,7-4 16-15,10-3-4 16,12 0-20-16,6 0 8 16,1 6-4-16,-4-3 4 15,0 4 8-15,11 2 0 16,14 4-12-16,8 6 8 15,-12 0 4-15,-6 10 0 16,-1-6-12-16,11 2 8 16,8 4 20-16,-4 0-8 15,-8 3-20-15,-3 0 4 16,-3 3 12-16,10 10 0 0,4-7-28 16,-4 7 12-16,-11 3 12 15,1 6 4-15,-4 4 8 16,7 3-8-16,7-4-12 15,-7 7 4-15,-7 7-4 16,-4-1 0-16,-10-3 8 16,6 4 0-16,4-1 0 15,4 4 0-15,-4 6 8 16,-3 13-4-16,-4 3-4 16,-11 6 4-16,-10 1-16 15,-4-1 8-15,-4 4 4 16,-4-10 0-16,-3 0-12 15,-3 3 8-15,-8 7 20 16,-7 2-8-16,-4 14-12 16,-6-4 0-16,-8-6 4 0,-4 0 0 15,-7-6 16-15,-7 0-8 16,-7 6 4-16,-4 6-4 16,0 4 4-16,-7-1-8 15,-7-5-4-15,-18-1 4 16,-11-13 12-16,-7-2-8 15,-8-4 4-15,8 0-4 16,0 0 4-16,-11-4-8 16,-15-2 40-16,-10 0-20 15,14-7 20-15,-7-3-24 16,-21-7 28-16,-5-2-32 16,19-14 4-16,3-2-12 0,-3-10 4 15,-11-7-8-15,-4 0-256 16,19 1 136-16,-8 12-968 15,-11 0 604 1,11-3-60-16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4:06:01.51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738 348 788 0,'22'-89'292'0,"-4"54"-228"0,7-10-16 0,-7 26 36 16,3-10-56-16,5 3 40 16,-5-3-36-16,-6 4 24 15,-4 2-28-15,-4 7 0 0,-11 4-16 16,-10 8-32-16,-15 11 8 0,-22 12-20 15,-10 10 16-15,-11 6 0 16,-7 7 8-16,-7 12 16 16,-15 4-4-16,0 2 16 15,11 1-12-15,14-13 76 16,15-9-48-16,14-10 32 16,15-1-40-16,14-8-8 15,11-8-12-15,14-5 20 16,14-14-16-16,26-5 12 15,22-14-12-15,10-6 0 16,4-6-4-16,3-7 28 16,15 0-20-16,7 3 4 15,-7 7-12-15,-8 9-8 16,-21 7 4-16,-7 6-4 16,-14 7 0-16,-12 3-12 0,-13 6 8 15,-8 7 12-15,-11 6-4 16,-11 9 8-16,-10 7-8 15,-15 7-4-15,-18-1 4 16,-7 1 20-16,-4-7-12 16,4-4-12-16,8-8-4 15,10-4 12-15,7-7-4 16,14-2 24-16,12-7-16 16,14-7-20-16,21-9 0 0,11-6 32 15,11-13-16-15,8-4 28 16,-1-6-24-16,4 0-20 15,3 4 0-15,-3 6 12 16,-4 6 0-16,-14 6 8 16,-11 11-8-16,-15 2 8 15,-17 7-8-15,-15 6-12 16,-18 7 4-16,-7 12-4 16,-7 7 0-16,-4 6 8 15,-7 7 0-15,-7 2 8 16,-11 1-4-16,-3 0-12 0,6-3 4 15,8-4 12 1,7-6-4-16,18-6-4 16,11-7 4-16,10-3-4 15,12-6 0-15,17-7 8 16,15-6-4-16,21-4-4 16,19-9 4-16,3-3 4 0,0-7-4 15,11-6-4-15,14-6 4 16,4 0-24-16,-8-1 12 15,-10 7 20-15,-18 10-4 16,-11 6-4-16,-22 6 0 16,-6 13-4-1,-23 10 0-15,-14 9 0 16,-14 11-12-16,-29 2 8 16,-7 10 4-16,-15 3 0 15,4 0 8-15,0-4-4 16,7-2-12-16,8-4 4 15,10-2 4-15,15-4 0 0,10-7 0 16,15-6 0-16,14-6 0 16,11-13 0-16,11-9 0 15,18-11 0-15,17-2 8 16,19-4-4-16,7 1 32 16,0-4-20-16,-7 3-12 15,7 1-8-15,-3 2 20 16,-8 4-8-16,-7 6-28 15,-14 4 8-15,-15 6 32 16,-22 3-12-16,-17 6-44 16,-18 4 20-16,-22 6-8 15,-15 6 16-15,-3 4 8 16,-4-1 0-16,-6 7 0 16,-12 3 0-16,-10 1 16 15,6-1-8-15,12-3-12 0,10-3 0 16,15-10 20-16,14-3-8 15,11-10-4-15,15-9 0 16,17-10-24-16,22-9 12 16,14-7 12-16,23-3 0 15,-9-3 16-15,1 3-12 16,7 0 24-16,0 0-20 16,0 6-12-16,-11 4-4 15,-14 6 4-15,-14 3 0 16,-15 3 0-16,-18 7 0 15,-25 10 0-15,-12 2 0 0,-13 7-12 16,-11 0 8-16,-11 0 12 16,-22 0-4-16,-10 3-4 15,10 4 4-15,4-1 12 16,7-3-8-16,4-6-4 16,3 0 0-16,8-3-16 15,7-7 8-15,7-3 12 16,10-3-4-16,12-7 16 15,3 0-12-15,8-2-12 16,3-1 0-16,7 0 4 16,4 0 0-16,-1 0-12 15,5 4 8-15,-1 2 4 16,-3 1 0-16,0 0 0 16,0-1 0-16,-4 7-12 15,0 3 8-15,-3 4-16 0,-8 2 12 16,-7 1-40-16,0 0 28 15,-3-4 16-15,7 0 4 16,3-6 0-16,8 0 4 16,3 0-4-16,22-6 0 15,7 0 0 1,3-4 0-16,5 0 0 16,6-2-12-16,8-4 8 15,6-4-4-15,16 1 0 16,10-3 16-16,3-4-4 15,1-3-4-15,0 1 4 0,14-1-32 16,3 0 16-16,-3 3 32 16,-7 7-12-16,-11 3-16 15,-14 3 0-15,-11 1 20 16,-8 5-4-16,-10 4-12 16,-11 3 0-16,-4 3-4 15,-10 7 0-15,-11 3 16 16,-15 9-4-16,-17 4-12 15,-30 6 4-15,-10 6-4 16,-11 4 0-16,-4-4 0 16,-10-3 0-16,-1-3 24 15,8-3-8-15,18-3 4 16,14-4-4-16,11-6 4 16,18-6-8-16,14-4-20 15,12-9 8-15,17-4 4 16,22-5 4-16,21-1 0 0,18-3 0 15,12-3-12-15,3-10 8 16,21-3-32-16,18 0 20 16,-3-3-576-16,0-4 324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4:06:02.81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334 11 684 0,'-18'-12'252'0,"18"15"-192"0,-7 0-20 16,3 3-20-16,-3-2-20 16,0-1-12-16,0 3 8 15,-4 1 4-15,0 2 0 16,-3 1 0-16,-1-1 0 0,-3 4 8 16,4 0-4-16,-4-3 32 15,-4-4-20-15,1 4 56 16,3-4-40-16,3-3 92 15,8 0-72-15,7-3 84 0,11-3-80 16,7 0-20-16,7-3-20 16,4-4-16-16,-4-6 4 15,4 3-16-15,-4 0 8 16,-3 1 4-16,-4-1 0 16,-7 3 16-16,-1 4-8 15,-6-1 32-15,-8 7-24 16,-3 4-4-16,-7 2-8 15,-4 4 4-15,-7 6-4 16,-4 0-4-16,-11 0 4 16,0 0 20-16,1-4-12 15,-1 4 32-15,11-3-28 0,8-3-32 16,6 3 8-16,8-7-52 16,11 0 32-16,10 1-708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19T04:06:10.39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1218 330 964 0,'32'-106'360'0,"-18"71"-280"0,12-13-24 15,-12 26 16-15,0-10-52 16,1 0 16-16,-4 3-20 15,-8 10-36-15,-6 12 12 16,-12 14-132-16,-14 18 80 0,-10 17-56 0,-12 9 68 16,-6 13-8-16,-15 16 32 15,-15 7-4-15,-3 6 16 16,7-10 148-16,15-6-72 16,7-7 116-16,10-16-104 15,12 1-12-15,10-10-40 16,14-10-16-16,12-9-4 15,10-10 4-15,11-20-4 16,18-12 8-16,25-16-8 16,26-12-20-16,10-33 8 15,11-26-12-15,25-2 8 16,-7 2 8-16,-10 10 4 0,-26 20 8 16,-22 18-4-16,-21 14-4 15,-18 18 4-15,-15 20-24 16,-25 22 12-16,-18 13 4 15,-28 23 4-15,-26 28-20 16,-11 19 12-16,-3 1 12 16,-15-4 0-16,1 0 40 15,10 1-20-15,15-20 32 16,21-10-32-16,18-16-4 16,18-22-12-16,18-19-8 15,26-22 4-15,35-33-4 16,26-19 0-16,14-12 16 15,18-20-8-15,18-19-12 16,11 6 0-16,-15 13 40 16,-7 7-24-16,-3 6 16 0,-7 19-16 15,-12 19-16-15,-24 13 0 16,-23 13-76-16,-20 20 44 16,-26 12-100-16,-33 19 76 15,-24 29-8-15,-23 29 44 16,-28 3 32-16,-29 6-4 15,8 7 116-15,-1 3-68 16,-3-9 148-16,18-20-116 16,21-16-28-16,26-16-36 15,21-9-8-15,40-26-28 16,32-23 12-16,25-18 8 16,22-36 0-16,29-13-12 15,36-12 4-15,3-10 12 16,12-13-4-16,13-9 8 15,-10 18-8-15,-14 11-12 16,-8 12 4-16,-21 19-4 16,-19 17 0-16,-24 12 16 15,-44 26-32 1,-36 19 16-16,-25 19-24 16,-25 29 16-16,-40 26 8 15,-32 12 8-15,-8 4 0 16,-17 12 0-16,-1-6 52 15,26-3-28-15,18-16 0 16,21-16-16-16,29-20-8 16,22-18 4-16,18-14-4 0,18-9 0 15,17-22 0-15,30-20 0 16,39-25-12-16,29-29 8 16,11-10 12-16,36-9-4 15,11-6 16-15,-1-14-12 16,19 4 16-16,-15 25-16 15,-25 10-20-15,-10 19 4 16,-19 20 12-16,-21 12 0 16,-22 19-48-16,-36 17 28 15,-33 18-76-15,-28 33 52 16,-29 25 16-16,-32 4 20 0,-33 12 12 16,-15 19-4-16,-10 4 8 15,-18 0-8-15,18-20 52 16,25-16-32-16,26-15 0 15,28-17-16-15,25-22-8 16,19-12 4-16,17-14 4 16,26-19-4-16,32-16 16 15,32-15-12-15,15-21-28 16,21-18 8-16,26-3 32 16,7 3-12-16,7-10 0 15,18 0-4-15,-14 6-24 16,-26 14 12-16,-21 15 12 15,-22 20 0-15,-28 19-20 16,-30 19 8-16,-31 25-68 16,-26 20 44-16,-33 16 4 15,-50 25 16-15,-28 33 20 16,-30 12-4-16,-21-3-4 0,14 0 4 16,19-3 92-16,10-13-52 15,29-22-28-15,29-23-12 16,32-16 20-16,36-25-12 15,36-17-20-15,15-25 0 16,25-25-12-16,36-33 8 16,21 4 8-16,8-7 4 15,17-6-20-15,12-10 12 16,-4 0 20-16,-11 6-4 16,-4 14-4-16,-10 18 0 15,-26 17-4-15,-25 16 0 0,-24 9-28 16,-30 19 16-16,-36 23-48 15,-43 25 32-15,-22 26 8 16,-17-3 8-16,-23 3 28 16,-6 10-8-16,10 0 84 15,19-7-48-15,13-13-40 16,23-15-4-16,10-14 32 16,25-12-20-16,15-16-8 15,18-16-8-15,18-33 4 16,32-18 0-16,22-7 8 15,10 4-4-15,-2-4-4 16,6-6 4-16,0 2 4 16,-3 11-4-16,-15 12-4 15,-18 14 4-15,-29 15-40 0,-21 22 20 16,-29 14-64-16,-29 15 44 16,-10 13 8-16,-12 10 16 15,-10 10 20-15,-11 6-4 16,0-4 16-16,14-12-12 15,15-3 4-15,22-23-4 16,13-10 12-16,16-9-12 16,20-16 16-16,26-22-16 15,22-23-4-15,14-19 0 16,4 0-4-16,17-9 0 16,5 5 8-16,-8 8-4 0,-11 8-4 15,-18 17 4 1,-18 13 4-16,-21 12-4 0,-22 20-28 15,-25 12 12-15,-29 17 4 16,-18 18 8-16,-8 17-20 16,-10 3 12-16,-10-1 32 15,2-8-16-15,12-8 36 16,17-15-28-16,19-9 4 16,18-17-12-16,17-6 4 15,30-20-8-15,28-9-12 16,32-26 4-16,16-22 20 15,31-19-8-15,18 3-12 16,-6 0 0-16,-12 10-16 16,-10 9 12-16,-22 10-12 15,-18 12 8-15,-22 17-20 16,-25 15 20-16,-28 17 4 16,-19 22 8-16,-25 13-36 0,-32 13 20 15,-29 18 4-15,-7 8 12 16,0-4 16-16,-1-10-8 15,1-6-4-15,7-16 0 16,18-9 4-16,22-17-4 16,17-12 24-16,26-17-16 15,14-12-4-15,33-23-4 16,25-25-24-16,21-16 12 16,11 0 4-16,11-7 4 15,11-3-12-15,4 0 8 0,-23 13 12 16,-17 19-4-16,-14 20-4 15,-26 18 4-15,-29 23-84 16,-39 32 44-16,-29 13-32 16,-32 22 44-16,-40 20-8 15,-11 19 20-15,0-4 52 16,-11-6-20-16,19-6 132 16,28-26-84-16,25-10-12 15,26-22-36-15,21-13-8 16,22-15-4-16,28-24-68 15,40-28 32-15,37-32-16 16,17-16 28-16,11-9 16 16,32-17 4-16,4-9 24 15,-10 9-16-15,-8 16-12 16,-15 20-4-16,-24 16 12 16,-30 22-4-16,-31 19-48 0,-37 19 28 15,-29 23-32-15,-39 22 28 16,-61 42 0-16,-33 29 12 15,-51 12 24-15,-13 16-8 16,-15 4 128-16,32-16-72 16,22-26 156-16,25-16-124 15,36-23-48-15,36-15-28 16,33-23 4-16,32-12-12 16,32-20-32-16,40-29 12 15,25-31-16-15,19-17 12 16,35-9 8-16,22-13 4 0,-4-10-12 15,11 4 8-15,-11 18-4 16,-17 24 0-16,-34 21-100 16,-31 20 60-16,-33 16-104 15,-43 25 88-15,-33 29 20 16,-36 39 28-16,-46 19-4 16,-15 3 12-16,0 0 100 15,-7 6-48-15,18-6 24 16,29-16-36-16,25-19-4 15,25-16-16-15,33-26 12 16,28-28-16 0,44-39-4-16,28-16-28 15,18-13 12-15,12-13 48 16,28-28-16-16,3 6-28 16,-13 16 4-16,-23 16 0 15,-21 22 4-15,-32 23-36 0,-29 19 20 16,-37 22-108-16,-64 45 68 15,-21 33 16-15,-40 15 24 16,-19 6 16-16,12 11 0 16,-1-1 76-16,4-16-40 15,22-16-4-15,32-22-20 16,26-22 88-16,24-20-56 16,26-22 16-16,32-36-36 15,40-38-20-15,32-12-8 16,11-23 4-16,36-29 0 15,15 10 0-15,-8 15 0 0,-21 14-20 16,-22 16 12-16,-25 25-100 16,-47 38-40-1,-40 33 76-15,-43 19 8 16,-43 35 44-16,-14 22 32 16,-26 7-8-16,0-7 168 15,19-9-96-15,21-13 68 16,25-16-84-16,18-19 0 15,22-13-36-15,25-16 24 16,18-16-32-16,25-25-24 16,40-33 4-16,29-22-8 15,10 0 4-15,0-3 16 16,12-7-4-16,-8 7-12 16,-15 19 4-16,-28 22 4 0,-25 23 0 15,-26 19-100-15,-32 29 56 16,-29 19 12-16,-17 25 16 15,-12 4 16-15,-14 9 0 16,-7 11 8-16,-1 5-4 16,16-12-28-16,17-7 12 15,14-13 24-15,15-12-8 16,15-20 8-16,13-9-4 16,19-16 12-16,29-13-12 15,18-23-4-15,10-2 0 16,-7 6-24-16,-7 9 12 15,-11 16-12-15,-10 17 8 16,-15 18-20-16,-7 11 20 0,-15 15-4 16,-10 3 8-16,-8 4 8 15,-3 3 0-15,0 3 8 16,10-7-4-16,8-12-20 16,14-10 8-16,11-12 32 15,11-17-16-15,14-19 36 16,26-19-28-16,35-12 48 15,22-1-36-15,-3-10-16 16,17 1-4-16,-3 6-8 16,-22 9 0-16,-25 14 0 15,-25 15 0-15,-25 13-36 16,-26 13 20-16,-32 10-4 16,-29 9 12-16,-21 13 8 15,-1 10 0-15,1 3 8 16,3 0-4-16,7-4 40 0,8-15-20 15,14-7 12-15,14-6-20 16,12-13-8-16,17-7-4 16,14-12-4-16,12-10 0 15,10-12-20-15,15-14 12 16,3 4 12-16,-3 3 0 16,-12 7-20-16,-13 5 8 15,-26 14 20 1,-18 9 4-16,-14 13-8 15,-11 7-28-15,-4 9 8 16,1 0 32-16,3-4-12 0,7-2-8 16,11-13-4-16,3-7 12 15,8-9-4-15,11-13-12 16,10-19 4-16,15-13 4 16,18-10 0-16,11-3 16 15,3 10-8-15,-7 6-28 16,-15 7 8-16,-13 12-4 15,-19 10 8-15,-22 16-44 16,-28 10 24-16,-18 19 16 16,-7 16 8-16,-15 9-16 15,-18 13 12-15,-7-3 32 16,7-3-16-16,11-3-8 16,11-23-4-16,17-6 56 15,19-13-28-15,14-10 24 16,15-16-28-16,18-18-28 15,14-20 4-15,25-26 0 0,25 0 4 16,19 7-12-16,-4-3 8 16,-11 9-4-16,-11 10 0 15,-14 12 16-15,-15 17-4 16,-18 12-72-16,-21 20 36 16,-18 12-24-16,-36 10 36 15,-22 10 8-15,-7 16 12 16,0 9 0-16,-7-6 0 15,7-1 60-15,10-8-32 16,16-4 24-16,17-26-32 0,14-6 8 16,23-16-16-16,24-16-8 15,22-29 0-15,18-12-4 16,11-7 0-16,14-7-12 16,22-9 8-16,3-3 4 15,-17 3 0-15,-15 13 8 16,-18 15-4-16,-18 20 8 15,-18 10-8-15,-22 19-36 16,-32 28 16-16,-32 14-4 16,-22 22 12-16,-15 6 24 15,-24 3-8-15,-5 7-4 16,16 0 0-16,17-13 4 16,21-13-4-16,16-19 40 15,17-16-20-15,18-13 32 16,18-22-32-16,18-13-24 15,22-22 0-15,25-10 0 0,36-19 0 16,8-17-12-16,-1-2 8 16,4 6 28-16,-4 19-12 15,-18 16-32-15,-14 13 12 16,-33 23-16-16,-28 9 12 16,-29 22-20-16,-26 23 20 15,-17 22-12-15,-37 29 12 16,-13-3 16-16,6 0 0 15,8-10 16-15,6-10-12 16,12-8 32-16,14-14-24 16,21-13 4-16,23-12-12 0,20-17 12 15,30-12-12-15,18-19-20 16,17-30 4-16,22-21 20 16,19-7-4-16,-5 19-56 15,-13 0 24-15,-23 20-24 16,-21 15 28-16,-21 20-24 15,-30 22 24-15,-32 9-8 16,-28 36 16-16,-12 29 8 16,-17 12 4-16,-19 7-20 15,-3-4 12-15,22 4 40 16,17-13-20-16,19-9 16 16,18-17-16-16,17-12 0 15,15-17-4-15,22-12 12 16,21-29-12-16,40-16-4 15,43-19 0-15,7-7-4 16,33-12 0-16,7-10 8 0,-18 9-4 16,-22 14-4-16,-25 18 4 15,-22 14-32-15,-25 22 16 16,-21 19-20-16,-22 19 16 16,-14 13-8-16,-26 6 12 15,-25 10 8-15,-18 10 4 16,4 6 16-16,11-6-8 15,10-10 60-15,15-16-40 16,10-10 8-16,15-12-24 16,11-14 0-16,18-18-4 0,29-26-16 15,39-35 4-15,18-4 4 16,11-2 0-16,18-14 0 16,11-6 0-16,-14 10 0 15,-30 16 0-15,-21 16 8 16,-21 19-4-16,-19 16-28 15,-21 25 12-15,-26 14-12 16,-31 22 12-16,-34 12-8 16,-13 10 8-16,-8 10 16 15,-14 7 0-15,-4 2 16 16,11-9-12-16,18-13 24 16,21-10-20-16,19-19 12 15,14-15-12-15,21-14-16 16,23-16 0-16,31-28 12 15,41-32-4-15,17-1-12 16,11-15 4-16,25-1 4 0,-3-2 0 16,-11 12-12-16,-29 10 8 15,-22 19 4-15,-18 19 0 16,-21 16-20-16,-22 26 12 16,-21 16-32-16,-29 15 24 15,-29 11 16-15,-15 6 0 16,1 0 0-16,-8 3 4 15,11-7 4-15,1-6-4 16,13-15 16-16,19-11-12 16,17-22 16-16,26-15-16 15,25-20-12-15,22-10 0 0,14-9 4 16,21-20 0-16,23-15 0 16,13 6 0-16,-21 9-28 15,-14 14 16-15,-15 15 12 16,-18 17 4-16,-17 15-4 15,-26 10 4-15,-15 16-16 16,-32 16 8-16,-28 16 4 16,-15 6 0-16,-7 1 0 15,6-14 0-15,1-5 24 16,8-8-12-16,10-8 12 16,18-11-12-16,18-9 0 15,25-12-4-15,25-14-40 16,33-22 16-16,14-19 4 15,22-10 12-15,36 0-28 16,21-3 16-16,4 3 4 16,29 3 8-16,-3 10-12 0,-12 13 8 15,0 16-4-15,-10 22 0 16,-25 20 0-16,-30 9 0 16,-17 19-20-16,-26 10 16 15,-25 3 24-15,-25 16-8 16,-36 19 20-16,-39 13-16 15,-15-6-12-15,-25-4 0 16,-26-3 48-16,1-3-24 16,6-19 8-16,-10-10-16 15,4-12 12-15,17-20-16 0,26-22 4 16,18-16-4-16,18-10 28 16,17-16-20-16,26-13-32 15,18-19 8-15,29-19-16 16,36 0 12-16,29 0 0 15,14 4 4-15,29-4-12 16,21 3 12-16,4 6-12 16,33 14 8-16,-12 18 0 15,-17 14 4-15,-4 21 0 16,-18 20 0-16,-25 23-12 16,-33 18 12-16,-24 11-4 15,-30 12 4-15,-32-4 24 16,-36 17-8-16,-32 23-4 15,-33 5 0-15,-47 1 20 16,-7-10-12-16,-18-13 24 16,-21 4-24-16,14-17 12 0,0-9-12 15,10-29 20-15,26-19-20 16,33-20 32-16,21-18-28 16,25-11-12-16,22-15-8 15,28-19-16-15,22-23 12 16,40-16-12-16,47 3 8 15,10-2-20-15,44-14 20 16,21 7 4-16,11 12 8 16,26 23-20-16,-19 16 12 15,-18 19-12-15,-3 20 8 16,-26 18-8-16,-24 17 8 0,-34 22-8 16,-20 26 8-16,-30 6 24 15,-32 9-4-15,-36 7 16 16,-36 23-16-16,-18 12-12 15,-43 3 0-15,-19-6 20 16,-2-9-8-16,-23-7 16 16,4-10-16-16,15-22 24 15,7-22-20-15,10-20-4 16,19-25-4-16,28-19 28 16,22-17-16-16,29-18 4 15,28-30-12-15,41-22-52 16,35 1 28-16,22-4-16 15,32-10 20-15,33 3-8 16,10 14 8-16,36 15-20 16,-3 29 20-16,-7 17 4 15,0 15 8-15,-22 29-12 0,-29 22 8 16,-29 10-16-16,-24 16 12 16,-30 7 12-16,-21 9 0 15,-22-4-4-15,-28 14 4 16,-37 22 12-16,-36 16-8 15,-10-3-4-15,-26 0 0 16,-10-7 12-16,10-6-8 16,18-9 16-16,15-17-16 15,14-22 16-15,15-9-16 16,14-17 4-16,21-12-4 16,19-26-52-16,25-16 28 0,21-13-32 15,22-13 28-15,36-9 0 16,33-13 12-16,6-7-12 15,44-9 12-15,0 16-4 16,-7 16 4-16,3 13 8 16,-14 22 0-16,-29 17-12 15,-25 21 8-15,-25 20 12 16,-26 19-4-16,-25 13-12 16,-25 3 4-16,-32 3 28 15,-40 16-12-15,-22 4-12 16,-10 9-4-16,-30-10 40 15,-13-12-24-15,3-7 68 16,-8-19-44-16,-6-13 72 16,25-12-60-16,21-17 0 15,22-15-28-15,18-14-12 0,18-22-4 16,25-25-136-16,22-17 72 16,25-5-12-16,29-17 44 15,39-19 0-15,19 9 16 16,6 10 0-16,30 7 4 15,6 16-12-15,-10 9 12 16,-11 29-12-16,-7 25 8 16,-22 23-88-16,-21 29 52 15,-26 16-400-15,-28 38 248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41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93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4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7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79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2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76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76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26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73C8-40A9-42C3-8F22-F20356C4A66B}" type="datetimeFigureOut">
              <a:rPr kumimoji="1" lang="ja-JP" altLang="en-US" smtClean="0"/>
              <a:t>2018/6/19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17D4-1885-470B-A4A8-0D21A00D5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37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emf"/><Relationship Id="rId2" Type="http://schemas.openxmlformats.org/officeDocument/2006/relationships/image" Target="../media/image2.png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customXml" Target="../ink/ink6.xml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61B2B15-026E-44FF-A7F2-EDC4242A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https://github.com/TakashiSasaki/KawaharaAndroid2018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A5C84B-FCF3-4CFD-B2DC-CC49AE40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D384787-6D44-49D6-9C69-E3288F75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65" y="1209009"/>
            <a:ext cx="8588829" cy="60765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B680FA70-07AB-4A14-9784-83D0470276D1}"/>
                  </a:ext>
                </a:extLst>
              </p14:cNvPr>
              <p14:cNvContentPartPr/>
              <p14:nvPr/>
            </p14:nvContentPartPr>
            <p14:xfrm>
              <a:off x="735017" y="6440400"/>
              <a:ext cx="1177560" cy="27072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B680FA70-07AB-4A14-9784-83D0470276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897" y="6434280"/>
                <a:ext cx="11898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インク 43">
                <a:extLst>
                  <a:ext uri="{FF2B5EF4-FFF2-40B4-BE49-F238E27FC236}">
                    <a16:creationId xmlns:a16="http://schemas.microsoft.com/office/drawing/2014/main" id="{F3C845AD-EE84-44EB-B473-D064F75D9161}"/>
                  </a:ext>
                </a:extLst>
              </p14:cNvPr>
              <p14:cNvContentPartPr/>
              <p14:nvPr/>
            </p14:nvContentPartPr>
            <p14:xfrm>
              <a:off x="2085737" y="6222600"/>
              <a:ext cx="1316880" cy="496080"/>
            </p14:xfrm>
          </p:contentPart>
        </mc:Choice>
        <mc:Fallback xmlns="">
          <p:pic>
            <p:nvPicPr>
              <p:cNvPr id="44" name="インク 43">
                <a:extLst>
                  <a:ext uri="{FF2B5EF4-FFF2-40B4-BE49-F238E27FC236}">
                    <a16:creationId xmlns:a16="http://schemas.microsoft.com/office/drawing/2014/main" id="{F3C845AD-EE84-44EB-B473-D064F75D91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76737" y="6213600"/>
                <a:ext cx="1334520" cy="5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66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5D22B-3771-4170-819C-3CF26EDA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来週火曜日休講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AC30DB-8708-4E66-99FB-AF07FA10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教科書第</a:t>
            </a:r>
            <a:r>
              <a:rPr kumimoji="1" lang="en-US" altLang="ja-JP" dirty="0"/>
              <a:t>8</a:t>
            </a:r>
            <a:r>
              <a:rPr kumimoji="1" lang="ja-JP" altLang="en-US" dirty="0"/>
              <a:t>章</a:t>
            </a:r>
            <a:br>
              <a:rPr lang="en-US" altLang="ja-JP" dirty="0"/>
            </a:br>
            <a:r>
              <a:rPr kumimoji="1" lang="ja-JP" altLang="en-US" dirty="0"/>
              <a:t>オプションと</a:t>
            </a:r>
            <a:br>
              <a:rPr kumimoji="1" lang="en-US" altLang="ja-JP" dirty="0"/>
            </a:br>
            <a:r>
              <a:rPr kumimoji="1" lang="ja-JP" altLang="en-US" dirty="0"/>
              <a:t>コンテキストメニュー</a:t>
            </a: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教科書第</a:t>
            </a:r>
            <a:r>
              <a:rPr lang="en-US" altLang="ja-JP" dirty="0"/>
              <a:t>9</a:t>
            </a:r>
            <a:r>
              <a:rPr lang="ja-JP" altLang="en-US" dirty="0"/>
              <a:t>章</a:t>
            </a:r>
            <a:br>
              <a:rPr lang="en-US" altLang="ja-JP" dirty="0"/>
            </a:br>
            <a:r>
              <a:rPr lang="ja-JP" altLang="en-US" dirty="0"/>
              <a:t>フラグメント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教科書第</a:t>
            </a:r>
            <a:r>
              <a:rPr lang="en-US" altLang="ja-JP" dirty="0"/>
              <a:t>10</a:t>
            </a:r>
            <a:r>
              <a:rPr lang="ja-JP" altLang="en-US" dirty="0"/>
              <a:t>章</a:t>
            </a:r>
            <a:br>
              <a:rPr lang="en-US" altLang="ja-JP" dirty="0"/>
            </a:br>
            <a:r>
              <a:rPr lang="ja-JP" altLang="en-US" dirty="0"/>
              <a:t>データベース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E39A17-A9A7-4B2B-8451-7B11418D4D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78" r="64690"/>
          <a:stretch/>
        </p:blipFill>
        <p:spPr>
          <a:xfrm>
            <a:off x="5223396" y="887321"/>
            <a:ext cx="3201690" cy="398102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E70D97-AB30-49CB-B275-CE5564F0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9" t="327" r="13951" b="77878"/>
          <a:stretch/>
        </p:blipFill>
        <p:spPr>
          <a:xfrm>
            <a:off x="5307408" y="4539662"/>
            <a:ext cx="3207942" cy="2020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55086994-B8DE-417E-BCD9-930EDDC5E22C}"/>
                  </a:ext>
                </a:extLst>
              </p14:cNvPr>
              <p14:cNvContentPartPr/>
              <p14:nvPr/>
            </p14:nvContentPartPr>
            <p14:xfrm>
              <a:off x="660464" y="924183"/>
              <a:ext cx="7095240" cy="1756800"/>
            </p14:xfrm>
          </p:contentPart>
        </mc:Choice>
        <mc:Fallback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55086994-B8DE-417E-BCD9-930EDDC5E2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464" y="915183"/>
                <a:ext cx="7112880" cy="17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8205ED4C-9343-4756-9A78-CF9B0436F344}"/>
                  </a:ext>
                </a:extLst>
              </p14:cNvPr>
              <p14:cNvContentPartPr/>
              <p14:nvPr/>
            </p14:nvContentPartPr>
            <p14:xfrm>
              <a:off x="706904" y="3095343"/>
              <a:ext cx="7771680" cy="3242880"/>
            </p14:xfrm>
          </p:contentPart>
        </mc:Choice>
        <mc:Fallback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8205ED4C-9343-4756-9A78-CF9B0436F3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7904" y="3086343"/>
                <a:ext cx="7789320" cy="32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B1C61F5B-4E59-4C76-9281-221BF7FCF639}"/>
                  </a:ext>
                </a:extLst>
              </p14:cNvPr>
              <p14:cNvContentPartPr/>
              <p14:nvPr/>
            </p14:nvContentPartPr>
            <p14:xfrm>
              <a:off x="6858944" y="2865303"/>
              <a:ext cx="865800" cy="577080"/>
            </p14:xfrm>
          </p:contentPart>
        </mc:Choice>
        <mc:Fallback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B1C61F5B-4E59-4C76-9281-221BF7FCF6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2944" y="2793303"/>
                <a:ext cx="93744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インク 39">
                <a:extLst>
                  <a:ext uri="{FF2B5EF4-FFF2-40B4-BE49-F238E27FC236}">
                    <a16:creationId xmlns:a16="http://schemas.microsoft.com/office/drawing/2014/main" id="{B6AA0CA1-E4D3-45EC-AA3D-F94BBC6BE300}"/>
                  </a:ext>
                </a:extLst>
              </p14:cNvPr>
              <p14:cNvContentPartPr/>
              <p14:nvPr/>
            </p14:nvContentPartPr>
            <p14:xfrm>
              <a:off x="3402224" y="184743"/>
              <a:ext cx="1392480" cy="846000"/>
            </p14:xfrm>
          </p:contentPart>
        </mc:Choice>
        <mc:Fallback>
          <p:pic>
            <p:nvPicPr>
              <p:cNvPr id="40" name="インク 39">
                <a:extLst>
                  <a:ext uri="{FF2B5EF4-FFF2-40B4-BE49-F238E27FC236}">
                    <a16:creationId xmlns:a16="http://schemas.microsoft.com/office/drawing/2014/main" id="{B6AA0CA1-E4D3-45EC-AA3D-F94BBC6BE3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66224" y="112743"/>
                <a:ext cx="146412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インク 40">
                <a:extLst>
                  <a:ext uri="{FF2B5EF4-FFF2-40B4-BE49-F238E27FC236}">
                    <a16:creationId xmlns:a16="http://schemas.microsoft.com/office/drawing/2014/main" id="{2AD8BC25-E6D8-4EA5-8CE7-1738700B6FE3}"/>
                  </a:ext>
                </a:extLst>
              </p14:cNvPr>
              <p14:cNvContentPartPr/>
              <p14:nvPr/>
            </p14:nvContentPartPr>
            <p14:xfrm>
              <a:off x="6928424" y="3011463"/>
              <a:ext cx="691200" cy="325080"/>
            </p14:xfrm>
          </p:contentPart>
        </mc:Choice>
        <mc:Fallback>
          <p:pic>
            <p:nvPicPr>
              <p:cNvPr id="41" name="インク 40">
                <a:extLst>
                  <a:ext uri="{FF2B5EF4-FFF2-40B4-BE49-F238E27FC236}">
                    <a16:creationId xmlns:a16="http://schemas.microsoft.com/office/drawing/2014/main" id="{2AD8BC25-E6D8-4EA5-8CE7-1738700B6F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92424" y="2939463"/>
                <a:ext cx="7628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インク 41">
                <a:extLst>
                  <a:ext uri="{FF2B5EF4-FFF2-40B4-BE49-F238E27FC236}">
                    <a16:creationId xmlns:a16="http://schemas.microsoft.com/office/drawing/2014/main" id="{62612996-F908-4DBC-AC15-DAAF3EE8C850}"/>
                  </a:ext>
                </a:extLst>
              </p14:cNvPr>
              <p14:cNvContentPartPr/>
              <p14:nvPr/>
            </p14:nvContentPartPr>
            <p14:xfrm>
              <a:off x="6998624" y="3189303"/>
              <a:ext cx="120600" cy="64440"/>
            </p14:xfrm>
          </p:contentPart>
        </mc:Choice>
        <mc:Fallback>
          <p:pic>
            <p:nvPicPr>
              <p:cNvPr id="42" name="インク 41">
                <a:extLst>
                  <a:ext uri="{FF2B5EF4-FFF2-40B4-BE49-F238E27FC236}">
                    <a16:creationId xmlns:a16="http://schemas.microsoft.com/office/drawing/2014/main" id="{62612996-F908-4DBC-AC15-DAAF3EE8C85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2624" y="3117303"/>
                <a:ext cx="1922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インク 42">
                <a:extLst>
                  <a:ext uri="{FF2B5EF4-FFF2-40B4-BE49-F238E27FC236}">
                    <a16:creationId xmlns:a16="http://schemas.microsoft.com/office/drawing/2014/main" id="{13B31F4D-B12F-4BEA-AA6A-D71BD7505E56}"/>
                  </a:ext>
                </a:extLst>
              </p14:cNvPr>
              <p14:cNvContentPartPr/>
              <p14:nvPr/>
            </p14:nvContentPartPr>
            <p14:xfrm>
              <a:off x="3338144" y="256743"/>
              <a:ext cx="1430280" cy="654120"/>
            </p14:xfrm>
          </p:contentPart>
        </mc:Choice>
        <mc:Fallback>
          <p:pic>
            <p:nvPicPr>
              <p:cNvPr id="43" name="インク 42">
                <a:extLst>
                  <a:ext uri="{FF2B5EF4-FFF2-40B4-BE49-F238E27FC236}">
                    <a16:creationId xmlns:a16="http://schemas.microsoft.com/office/drawing/2014/main" id="{13B31F4D-B12F-4BEA-AA6A-D71BD7505E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02144" y="184743"/>
                <a:ext cx="1501920" cy="7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26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15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https://github.com/TakashiSasaki/KawaharaAndroid2018</vt:lpstr>
      <vt:lpstr>来週火曜日休講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https://github.com/TakashiSasaki/KawaharaAndroid2018</dc:title>
  <dc:creator>SASAKI Takashi</dc:creator>
  <cp:lastModifiedBy>SASAKI Takashi</cp:lastModifiedBy>
  <cp:revision>2</cp:revision>
  <dcterms:created xsi:type="dcterms:W3CDTF">2018-06-19T03:53:52Z</dcterms:created>
  <dcterms:modified xsi:type="dcterms:W3CDTF">2018-06-19T04:06:18Z</dcterms:modified>
</cp:coreProperties>
</file>