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4AA3-E04B-4CD8-B215-0D9E301C1E5B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994D-2AF5-4F88-A717-BC38A3402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1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4AA3-E04B-4CD8-B215-0D9E301C1E5B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994D-2AF5-4F88-A717-BC38A3402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4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4AA3-E04B-4CD8-B215-0D9E301C1E5B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994D-2AF5-4F88-A717-BC38A3402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97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4AA3-E04B-4CD8-B215-0D9E301C1E5B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994D-2AF5-4F88-A717-BC38A3402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81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4AA3-E04B-4CD8-B215-0D9E301C1E5B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994D-2AF5-4F88-A717-BC38A3402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3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4AA3-E04B-4CD8-B215-0D9E301C1E5B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994D-2AF5-4F88-A717-BC38A3402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0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4AA3-E04B-4CD8-B215-0D9E301C1E5B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994D-2AF5-4F88-A717-BC38A3402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8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4AA3-E04B-4CD8-B215-0D9E301C1E5B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994D-2AF5-4F88-A717-BC38A3402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8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4AA3-E04B-4CD8-B215-0D9E301C1E5B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994D-2AF5-4F88-A717-BC38A3402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17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4AA3-E04B-4CD8-B215-0D9E301C1E5B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994D-2AF5-4F88-A717-BC38A3402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9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4AA3-E04B-4CD8-B215-0D9E301C1E5B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994D-2AF5-4F88-A717-BC38A3402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02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4AA3-E04B-4CD8-B215-0D9E301C1E5B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5994D-2AF5-4F88-A717-BC38A3402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3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EasyGuide</a:t>
            </a:r>
            <a:r>
              <a:rPr lang="ja-JP" altLang="en-US" dirty="0" smtClean="0"/>
              <a:t>のコンテンツ形式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37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命名規則に基づく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階層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2" r="17036" b="37842"/>
          <a:stretch/>
        </p:blipFill>
        <p:spPr bwMode="auto">
          <a:xfrm>
            <a:off x="747555" y="1692786"/>
            <a:ext cx="7488832" cy="477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63778" y="2932965"/>
            <a:ext cx="1152128" cy="157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116704" y="3117449"/>
            <a:ext cx="1152128" cy="157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188893" y="3309954"/>
            <a:ext cx="1152128" cy="157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261082" y="3502459"/>
            <a:ext cx="1152128" cy="157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3271" y="3694964"/>
            <a:ext cx="1152128" cy="157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533796" y="3895491"/>
            <a:ext cx="1310011" cy="157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589945" y="4079976"/>
            <a:ext cx="678887" cy="157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8280" y="28289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102" y="2996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3924" y="31649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16142" y="33569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8150" y="35730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87624" y="37890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⑥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59632" y="39957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⑦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83968" y="4180438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①組織（例：愛媛大学）</a:t>
            </a:r>
            <a:endParaRPr kumimoji="1" lang="en-US" altLang="ja-JP" dirty="0" smtClean="0"/>
          </a:p>
          <a:p>
            <a:r>
              <a:rPr lang="ja-JP" altLang="en-US" dirty="0" smtClean="0"/>
              <a:t>②施設（例：城北キャンパス）</a:t>
            </a:r>
            <a:endParaRPr lang="en-US" altLang="ja-JP" dirty="0" smtClean="0"/>
          </a:p>
          <a:p>
            <a:r>
              <a:rPr kumimoji="1" lang="ja-JP" altLang="en-US" dirty="0" smtClean="0"/>
              <a:t>③建物（例：メディアセンター）</a:t>
            </a:r>
            <a:endParaRPr kumimoji="1" lang="en-US" altLang="ja-JP" dirty="0" smtClean="0"/>
          </a:p>
          <a:p>
            <a:r>
              <a:rPr lang="ja-JP" altLang="en-US" dirty="0" smtClean="0"/>
              <a:t>④フロア（例：メディアセンター４階）</a:t>
            </a:r>
            <a:endParaRPr lang="en-US" altLang="ja-JP" dirty="0" smtClean="0"/>
          </a:p>
          <a:p>
            <a:r>
              <a:rPr lang="ja-JP" altLang="en-US" dirty="0" smtClean="0"/>
              <a:t>⑤部屋（例：第４演習室）</a:t>
            </a:r>
            <a:endParaRPr lang="en-US" altLang="ja-JP" dirty="0" smtClean="0"/>
          </a:p>
          <a:p>
            <a:r>
              <a:rPr kumimoji="1" lang="ja-JP" altLang="en-US" dirty="0" smtClean="0"/>
              <a:t>⑥対象物（例：パソコン）</a:t>
            </a:r>
            <a:endParaRPr kumimoji="1" lang="en-US" altLang="ja-JP" dirty="0" smtClean="0"/>
          </a:p>
          <a:p>
            <a:r>
              <a:rPr lang="ja-JP" altLang="en-US" dirty="0" smtClean="0"/>
              <a:t>⑦コンテンツ（例：説明動画など）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027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フォルダ命名規則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空白区切りで４つの部分からなる</a:t>
            </a:r>
            <a:endParaRPr kumimoji="1" lang="en-US" altLang="ja-JP" dirty="0" smtClean="0"/>
          </a:p>
          <a:p>
            <a:r>
              <a:rPr lang="ja-JP" altLang="en-US" dirty="0" smtClean="0"/>
              <a:t>例 </a:t>
            </a:r>
            <a:r>
              <a:rPr lang="en-US" altLang="ja-JP" dirty="0" smtClean="0"/>
              <a:t>“01 </a:t>
            </a:r>
            <a:r>
              <a:rPr lang="en-US" altLang="ja-JP" dirty="0" err="1" smtClean="0"/>
              <a:t>facility_a</a:t>
            </a:r>
            <a:r>
              <a:rPr lang="en-US" altLang="ja-JP" dirty="0" smtClean="0"/>
              <a:t> 100 120</a:t>
            </a:r>
          </a:p>
          <a:p>
            <a:r>
              <a:rPr kumimoji="1" lang="ja-JP" altLang="en-US" dirty="0"/>
              <a:t>表示</a:t>
            </a:r>
            <a:r>
              <a:rPr kumimoji="1" lang="ja-JP" altLang="en-US" dirty="0" smtClean="0"/>
              <a:t>並び順</a:t>
            </a:r>
            <a:r>
              <a:rPr kumimoji="1" lang="en-US" altLang="ja-JP" dirty="0" smtClean="0"/>
              <a:t>01</a:t>
            </a:r>
          </a:p>
          <a:p>
            <a:r>
              <a:rPr lang="ja-JP" altLang="en-US" dirty="0" smtClean="0"/>
              <a:t>施設名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facility_a</a:t>
            </a:r>
            <a:r>
              <a:rPr lang="en-US" altLang="ja-JP" dirty="0" smtClean="0"/>
              <a:t>”</a:t>
            </a:r>
          </a:p>
          <a:p>
            <a:r>
              <a:rPr kumimoji="1" lang="ja-JP" altLang="en-US" dirty="0" smtClean="0"/>
              <a:t>地図画像上の</a:t>
            </a:r>
            <a:r>
              <a:rPr lang="en-US" altLang="ja-JP" dirty="0" smtClean="0"/>
              <a:t>x</a:t>
            </a:r>
            <a:r>
              <a:rPr kumimoji="1" lang="ja-JP" altLang="en-US" dirty="0" smtClean="0"/>
              <a:t>座標 </a:t>
            </a:r>
            <a:r>
              <a:rPr kumimoji="1" lang="en-US" altLang="ja-JP" dirty="0" smtClean="0"/>
              <a:t>100</a:t>
            </a:r>
          </a:p>
          <a:p>
            <a:r>
              <a:rPr lang="ja-JP" altLang="en-US" dirty="0"/>
              <a:t>地図画像上</a:t>
            </a:r>
            <a:r>
              <a:rPr lang="ja-JP" altLang="en-US" dirty="0" smtClean="0"/>
              <a:t>の</a:t>
            </a:r>
            <a:r>
              <a:rPr lang="en-US" altLang="ja-JP" dirty="0" smtClean="0"/>
              <a:t>y</a:t>
            </a:r>
            <a:r>
              <a:rPr lang="ja-JP" altLang="en-US" dirty="0" smtClean="0"/>
              <a:t>座標 </a:t>
            </a:r>
            <a:r>
              <a:rPr lang="en-US" altLang="ja-JP" dirty="0" smtClean="0"/>
              <a:t>120</a:t>
            </a:r>
          </a:p>
          <a:p>
            <a:r>
              <a:rPr kumimoji="1" lang="ja-JP" altLang="en-US" dirty="0" smtClean="0"/>
              <a:t>左上基準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" t="15556" r="69754" b="37843"/>
          <a:stretch/>
        </p:blipFill>
        <p:spPr bwMode="auto">
          <a:xfrm>
            <a:off x="5940152" y="2276872"/>
            <a:ext cx="2236277" cy="357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635896" y="5317736"/>
            <a:ext cx="14401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3923928" y="5373216"/>
            <a:ext cx="1080120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座標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 rot="5400000">
            <a:off x="3275856" y="5877272"/>
            <a:ext cx="1080120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r>
              <a:rPr kumimoji="1" lang="ja-JP" altLang="en-US" dirty="0" smtClean="0"/>
              <a:t>座標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60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114</Words>
  <Application>Microsoft Office PowerPoint</Application>
  <PresentationFormat>画面に合わせる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EasyGuideのコンテンツ形式</vt:lpstr>
      <vt:lpstr>命名規則に基づく7階層</vt:lpstr>
      <vt:lpstr>フォルダ命名規則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EasyGuideのコンテンツ形式</dc:title>
  <dc:creator>sasaki</dc:creator>
  <cp:lastModifiedBy>sasaki</cp:lastModifiedBy>
  <cp:revision>3</cp:revision>
  <dcterms:created xsi:type="dcterms:W3CDTF">2011-10-06T04:59:12Z</dcterms:created>
  <dcterms:modified xsi:type="dcterms:W3CDTF">2011-10-06T05:19:22Z</dcterms:modified>
</cp:coreProperties>
</file>