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58" r:id="rId4"/>
    <p:sldId id="259" r:id="rId5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9" d="100"/>
          <a:sy n="119" d="100"/>
        </p:scale>
        <p:origin x="-1422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30388-869E-4DFA-949B-F3EA8A495375}" type="datetimeFigureOut">
              <a:rPr kumimoji="1" lang="ja-JP" altLang="en-US" smtClean="0"/>
              <a:t>2011/10/6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69D4F-49DB-4431-ACA6-AB6DC8EBC8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4947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30388-869E-4DFA-949B-F3EA8A495375}" type="datetimeFigureOut">
              <a:rPr kumimoji="1" lang="ja-JP" altLang="en-US" smtClean="0"/>
              <a:t>2011/10/6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69D4F-49DB-4431-ACA6-AB6DC8EBC8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140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30388-869E-4DFA-949B-F3EA8A495375}" type="datetimeFigureOut">
              <a:rPr kumimoji="1" lang="ja-JP" altLang="en-US" smtClean="0"/>
              <a:t>2011/10/6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69D4F-49DB-4431-ACA6-AB6DC8EBC8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0105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30388-869E-4DFA-949B-F3EA8A495375}" type="datetimeFigureOut">
              <a:rPr kumimoji="1" lang="ja-JP" altLang="en-US" smtClean="0"/>
              <a:t>2011/10/6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69D4F-49DB-4431-ACA6-AB6DC8EBC8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0593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30388-869E-4DFA-949B-F3EA8A495375}" type="datetimeFigureOut">
              <a:rPr kumimoji="1" lang="ja-JP" altLang="en-US" smtClean="0"/>
              <a:t>2011/10/6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69D4F-49DB-4431-ACA6-AB6DC8EBC8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4699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30388-869E-4DFA-949B-F3EA8A495375}" type="datetimeFigureOut">
              <a:rPr kumimoji="1" lang="ja-JP" altLang="en-US" smtClean="0"/>
              <a:t>2011/10/6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69D4F-49DB-4431-ACA6-AB6DC8EBC8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9518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30388-869E-4DFA-949B-F3EA8A495375}" type="datetimeFigureOut">
              <a:rPr kumimoji="1" lang="ja-JP" altLang="en-US" smtClean="0"/>
              <a:t>2011/10/6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69D4F-49DB-4431-ACA6-AB6DC8EBC8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5692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30388-869E-4DFA-949B-F3EA8A495375}" type="datetimeFigureOut">
              <a:rPr kumimoji="1" lang="ja-JP" altLang="en-US" smtClean="0"/>
              <a:t>2011/10/6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69D4F-49DB-4431-ACA6-AB6DC8EBC8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0495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30388-869E-4DFA-949B-F3EA8A495375}" type="datetimeFigureOut">
              <a:rPr kumimoji="1" lang="ja-JP" altLang="en-US" smtClean="0"/>
              <a:t>2011/10/6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69D4F-49DB-4431-ACA6-AB6DC8EBC8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0483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30388-869E-4DFA-949B-F3EA8A495375}" type="datetimeFigureOut">
              <a:rPr kumimoji="1" lang="ja-JP" altLang="en-US" smtClean="0"/>
              <a:t>2011/10/6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69D4F-49DB-4431-ACA6-AB6DC8EBC8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8612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30388-869E-4DFA-949B-F3EA8A495375}" type="datetimeFigureOut">
              <a:rPr kumimoji="1" lang="ja-JP" altLang="en-US" smtClean="0"/>
              <a:t>2011/10/6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69D4F-49DB-4431-ACA6-AB6DC8EBC8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3358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630388-869E-4DFA-949B-F3EA8A495375}" type="datetimeFigureOut">
              <a:rPr kumimoji="1" lang="ja-JP" altLang="en-US" smtClean="0"/>
              <a:t>2011/10/6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F69D4F-49DB-4431-ACA6-AB6DC8EBC8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3644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3131840" y="836712"/>
            <a:ext cx="4536504" cy="453650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26" name="Picture 2" descr="C:\Users\sasaki\AppData\Local\Microsoft\Windows\Temporary Internet Files\Content.IE5\VONKUQZ3\MC900236683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1124744"/>
            <a:ext cx="2664296" cy="3996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下矢印 1"/>
          <p:cNvSpPr/>
          <p:nvPr/>
        </p:nvSpPr>
        <p:spPr>
          <a:xfrm>
            <a:off x="5724128" y="1178751"/>
            <a:ext cx="1872208" cy="3888432"/>
          </a:xfrm>
          <a:prstGeom prst="down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0985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3792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3347864" y="836712"/>
            <a:ext cx="4536504" cy="453650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050" name="Picture 2" descr="C:\Users\sasaki\AppData\Local\Microsoft\Windows\Temporary Internet Files\Content.IE5\MIL1PVO2\MC900234541[1].wmf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0A750A"/>
              </a:clrFrom>
              <a:clrTo>
                <a:srgbClr val="0A750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908720"/>
            <a:ext cx="4141204" cy="4141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sasaki\AppData\Local\Microsoft\Windows\Temporary Internet Files\Content.IE5\VONKUQZ3\MC900236683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8787" y="1124744"/>
            <a:ext cx="2664296" cy="3996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26053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3131840" y="836712"/>
            <a:ext cx="4536504" cy="453650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26" name="Picture 2" descr="C:\Users\sasaki\AppData\Local\Microsoft\Windows\Temporary Internet Files\Content.IE5\VONKUQZ3\MC900236683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8787" y="1124744"/>
            <a:ext cx="2664296" cy="3996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二等辺三角形 1"/>
          <p:cNvSpPr/>
          <p:nvPr/>
        </p:nvSpPr>
        <p:spPr>
          <a:xfrm rot="5400000">
            <a:off x="5544108" y="1384049"/>
            <a:ext cx="1872208" cy="1800200"/>
          </a:xfrm>
          <a:prstGeom prst="triangl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65763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0</Words>
  <Application>Microsoft Office PowerPoint</Application>
  <PresentationFormat>画面に合わせる (4:3)</PresentationFormat>
  <Paragraphs>0</Paragraphs>
  <Slides>4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5" baseType="lpstr">
      <vt:lpstr>Office ​​テーマ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sasaki</dc:creator>
  <cp:lastModifiedBy>sasaki</cp:lastModifiedBy>
  <cp:revision>3</cp:revision>
  <dcterms:created xsi:type="dcterms:W3CDTF">2011-10-05T17:28:40Z</dcterms:created>
  <dcterms:modified xsi:type="dcterms:W3CDTF">2011-10-05T18:55:39Z</dcterms:modified>
</cp:coreProperties>
</file>