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73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4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07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87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68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55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0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F237-BEC7-4B46-96F5-0AC9EBB7EB0B}" type="datetimeFigureOut">
              <a:rPr kumimoji="1" lang="ja-JP" altLang="en-US" smtClean="0"/>
              <a:t>2020/6/16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8650-FC34-4B47-BCD2-ECA38FEB4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85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4311445" y="2000249"/>
            <a:ext cx="3901151" cy="2813467"/>
            <a:chOff x="4311445" y="2000249"/>
            <a:chExt cx="3901151" cy="2813467"/>
          </a:xfrm>
        </p:grpSpPr>
        <p:sp>
          <p:nvSpPr>
            <p:cNvPr id="2" name="正方形/長方形 1"/>
            <p:cNvSpPr/>
            <p:nvPr/>
          </p:nvSpPr>
          <p:spPr>
            <a:xfrm>
              <a:off x="4311445" y="2000249"/>
              <a:ext cx="3901151" cy="2813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/>
                <a:t>Web Socket Relay Service</a:t>
              </a:r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4406362" y="2413530"/>
              <a:ext cx="3711315" cy="284343"/>
              <a:chOff x="475130" y="5409592"/>
              <a:chExt cx="5259321" cy="421054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475130" y="5409592"/>
                <a:ext cx="1407459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kumimoji="1" lang="en-US" altLang="ja-JP" sz="1400" dirty="0" err="1" smtClean="0"/>
                  <a:t>scaledrone</a:t>
                </a:r>
                <a:endParaRPr kumimoji="1" lang="en-US" altLang="ja-JP" sz="1400" dirty="0" smtClean="0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1981200" y="5409592"/>
                <a:ext cx="1407459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kumimoji="1" lang="en-US" altLang="ja-JP" sz="1400" dirty="0" err="1" smtClean="0"/>
                  <a:t>achex</a:t>
                </a:r>
                <a:endParaRPr kumimoji="1" lang="en-US" altLang="ja-JP" sz="1400" dirty="0" smtClean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3487270" y="5409592"/>
                <a:ext cx="1407459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1"/>
              <a:lstStyle/>
              <a:p>
                <a:pPr algn="ctr"/>
                <a:r>
                  <a:rPr kumimoji="1" lang="en-US" altLang="ja-JP" sz="1400" dirty="0" smtClean="0"/>
                  <a:t>websocket.in</a:t>
                </a: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4995133" y="5409592"/>
                <a:ext cx="739318" cy="42105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1"/>
              <a:lstStyle/>
              <a:p>
                <a:pPr algn="ctr"/>
                <a:r>
                  <a:rPr kumimoji="1" lang="en-US" altLang="ja-JP" sz="1400" dirty="0" err="1" smtClean="0"/>
                  <a:t>etc</a:t>
                </a:r>
                <a:r>
                  <a:rPr kumimoji="1" lang="en-US" altLang="ja-JP" sz="1400" dirty="0" smtClean="0"/>
                  <a:t>…</a:t>
                </a:r>
              </a:p>
            </p:txBody>
          </p:sp>
        </p:grpSp>
        <p:sp>
          <p:nvSpPr>
            <p:cNvPr id="11" name="角丸四角形 10"/>
            <p:cNvSpPr/>
            <p:nvPr/>
          </p:nvSpPr>
          <p:spPr>
            <a:xfrm>
              <a:off x="5624454" y="2797463"/>
              <a:ext cx="2319790" cy="1828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/>
                <a:t>Space for </a:t>
              </a:r>
              <a:r>
                <a:rPr lang="en-US" altLang="ja-JP" dirty="0"/>
                <a:t>each token.</a:t>
              </a:r>
              <a:endParaRPr kumimoji="1" lang="ja-JP" altLang="en-US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921425" y="3476037"/>
              <a:ext cx="1220994" cy="967291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Channel</a:t>
              </a:r>
              <a:endParaRPr kumimoji="1" lang="ja-JP" altLang="en-US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7253419" y="3244523"/>
              <a:ext cx="522956" cy="46302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4524304" y="2843025"/>
              <a:ext cx="931877" cy="104317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4742756" y="3248834"/>
              <a:ext cx="522956" cy="46302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696687" y="2000249"/>
            <a:ext cx="2655668" cy="2886076"/>
            <a:chOff x="696687" y="2014763"/>
            <a:chExt cx="2655668" cy="2886076"/>
          </a:xfrm>
        </p:grpSpPr>
        <p:sp>
          <p:nvSpPr>
            <p:cNvPr id="19" name="正方形/長方形 18"/>
            <p:cNvSpPr/>
            <p:nvPr/>
          </p:nvSpPr>
          <p:spPr>
            <a:xfrm>
              <a:off x="696688" y="2014763"/>
              <a:ext cx="2655667" cy="1296031"/>
            </a:xfrm>
            <a:prstGeom prst="rect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dirty="0"/>
                <a:t>Web Application</a:t>
              </a:r>
              <a:endParaRPr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9981" y="2596838"/>
              <a:ext cx="1852373" cy="7031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SocketService.js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96687" y="3310795"/>
              <a:ext cx="2655667" cy="1590044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Web Browser</a:t>
              </a: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1522206" y="3246349"/>
              <a:ext cx="1805194" cy="494506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kumimoji="1" lang="en-US" altLang="ja-JP" dirty="0" smtClean="0"/>
                <a:t>Web Socket</a:t>
              </a:r>
              <a:endParaRPr kumimoji="1" lang="ja-JP" altLang="en-US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1576181" y="3310795"/>
              <a:ext cx="476657" cy="254003"/>
            </a:xfrm>
            <a:prstGeom prst="roundRect">
              <a:avLst/>
            </a:prstGeom>
            <a:solidFill>
              <a:schemeClr val="accent1">
                <a:alpha val="49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err="1" smtClean="0"/>
                <a:t>Scaledrone</a:t>
              </a:r>
              <a:endParaRPr kumimoji="1" lang="en-US" altLang="ja-JP" sz="800" dirty="0" smtClean="0"/>
            </a:p>
            <a:p>
              <a:pPr algn="ctr"/>
              <a:r>
                <a:rPr kumimoji="1" lang="en-US" altLang="ja-JP" sz="800" dirty="0" smtClean="0"/>
                <a:t>-lite.js</a:t>
              </a:r>
              <a:endParaRPr kumimoji="1" lang="ja-JP" altLang="en-US" sz="800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9071509" y="2000249"/>
            <a:ext cx="2655668" cy="2886076"/>
            <a:chOff x="9405340" y="2000249"/>
            <a:chExt cx="2655668" cy="2886076"/>
          </a:xfrm>
        </p:grpSpPr>
        <p:sp>
          <p:nvSpPr>
            <p:cNvPr id="33" name="正方形/長方形 32"/>
            <p:cNvSpPr/>
            <p:nvPr/>
          </p:nvSpPr>
          <p:spPr>
            <a:xfrm>
              <a:off x="9405341" y="2000249"/>
              <a:ext cx="2655667" cy="1296031"/>
            </a:xfrm>
            <a:prstGeom prst="rect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 smtClean="0"/>
                <a:t>Web Application</a:t>
              </a:r>
              <a:endParaRPr kumimoji="1" lang="ja-JP" altLang="en-US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208634" y="2582324"/>
              <a:ext cx="1852373" cy="7031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SocketService.js</a:t>
              </a: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405340" y="3296281"/>
              <a:ext cx="2655667" cy="1590044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Web Browser</a:t>
              </a: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0230859" y="3231835"/>
              <a:ext cx="1805194" cy="494506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kumimoji="1" lang="en-US" altLang="ja-JP" dirty="0" smtClean="0"/>
                <a:t>Web Socket</a:t>
              </a:r>
              <a:endParaRPr kumimoji="1" lang="ja-JP" altLang="en-US" dirty="0"/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10284834" y="3296281"/>
              <a:ext cx="476657" cy="254003"/>
            </a:xfrm>
            <a:prstGeom prst="roundRect">
              <a:avLst/>
            </a:prstGeom>
            <a:solidFill>
              <a:schemeClr val="accent1">
                <a:alpha val="49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err="1" smtClean="0"/>
                <a:t>Scaledrone</a:t>
              </a:r>
              <a:endParaRPr kumimoji="1" lang="en-US" altLang="ja-JP" sz="800" dirty="0" smtClean="0"/>
            </a:p>
            <a:p>
              <a:pPr algn="ctr"/>
              <a:r>
                <a:rPr kumimoji="1" lang="en-US" altLang="ja-JP" sz="800" dirty="0" smtClean="0"/>
                <a:t>-lite.js</a:t>
              </a:r>
              <a:endParaRPr kumimoji="1" lang="ja-JP" altLang="en-US" sz="800" dirty="0"/>
            </a:p>
          </p:txBody>
        </p:sp>
      </p:grpSp>
      <p:sp>
        <p:nvSpPr>
          <p:cNvPr id="38" name="フリーフォーム 37"/>
          <p:cNvSpPr/>
          <p:nvPr/>
        </p:nvSpPr>
        <p:spPr>
          <a:xfrm>
            <a:off x="7140613" y="3550284"/>
            <a:ext cx="2731460" cy="444500"/>
          </a:xfrm>
          <a:custGeom>
            <a:avLst/>
            <a:gdLst>
              <a:gd name="connsiteX0" fmla="*/ 0 w 3219450"/>
              <a:gd name="connsiteY0" fmla="*/ 0 h 742950"/>
              <a:gd name="connsiteX1" fmla="*/ 742950 w 3219450"/>
              <a:gd name="connsiteY1" fmla="*/ 742950 h 742950"/>
              <a:gd name="connsiteX2" fmla="*/ 2667000 w 3219450"/>
              <a:gd name="connsiteY2" fmla="*/ 742950 h 742950"/>
              <a:gd name="connsiteX3" fmla="*/ 3219450 w 3219450"/>
              <a:gd name="connsiteY3" fmla="*/ 190500 h 742950"/>
              <a:gd name="connsiteX0" fmla="*/ 0 w 3397250"/>
              <a:gd name="connsiteY0" fmla="*/ 0 h 742950"/>
              <a:gd name="connsiteX1" fmla="*/ 742950 w 3397250"/>
              <a:gd name="connsiteY1" fmla="*/ 742950 h 742950"/>
              <a:gd name="connsiteX2" fmla="*/ 2667000 w 3397250"/>
              <a:gd name="connsiteY2" fmla="*/ 742950 h 742950"/>
              <a:gd name="connsiteX3" fmla="*/ 3397250 w 3397250"/>
              <a:gd name="connsiteY3" fmla="*/ 63500 h 742950"/>
              <a:gd name="connsiteX0" fmla="*/ 0 w 3054350"/>
              <a:gd name="connsiteY0" fmla="*/ 279400 h 679450"/>
              <a:gd name="connsiteX1" fmla="*/ 400050 w 3054350"/>
              <a:gd name="connsiteY1" fmla="*/ 679450 h 679450"/>
              <a:gd name="connsiteX2" fmla="*/ 2324100 w 3054350"/>
              <a:gd name="connsiteY2" fmla="*/ 679450 h 679450"/>
              <a:gd name="connsiteX3" fmla="*/ 3054350 w 3054350"/>
              <a:gd name="connsiteY3" fmla="*/ 0 h 679450"/>
              <a:gd name="connsiteX0" fmla="*/ 0 w 3117850"/>
              <a:gd name="connsiteY0" fmla="*/ 342900 h 742950"/>
              <a:gd name="connsiteX1" fmla="*/ 400050 w 3117850"/>
              <a:gd name="connsiteY1" fmla="*/ 742950 h 742950"/>
              <a:gd name="connsiteX2" fmla="*/ 2324100 w 3117850"/>
              <a:gd name="connsiteY2" fmla="*/ 742950 h 742950"/>
              <a:gd name="connsiteX3" fmla="*/ 3117850 w 3117850"/>
              <a:gd name="connsiteY3" fmla="*/ 0 h 742950"/>
              <a:gd name="connsiteX0" fmla="*/ 0 w 2857500"/>
              <a:gd name="connsiteY0" fmla="*/ 38100 h 438150"/>
              <a:gd name="connsiteX1" fmla="*/ 400050 w 2857500"/>
              <a:gd name="connsiteY1" fmla="*/ 438150 h 438150"/>
              <a:gd name="connsiteX2" fmla="*/ 2324100 w 2857500"/>
              <a:gd name="connsiteY2" fmla="*/ 438150 h 438150"/>
              <a:gd name="connsiteX3" fmla="*/ 2857500 w 2857500"/>
              <a:gd name="connsiteY3" fmla="*/ 0 h 438150"/>
              <a:gd name="connsiteX0" fmla="*/ 0 w 2457450"/>
              <a:gd name="connsiteY0" fmla="*/ 438150 h 438150"/>
              <a:gd name="connsiteX1" fmla="*/ 1924050 w 2457450"/>
              <a:gd name="connsiteY1" fmla="*/ 438150 h 438150"/>
              <a:gd name="connsiteX2" fmla="*/ 2457450 w 2457450"/>
              <a:gd name="connsiteY2" fmla="*/ 0 h 438150"/>
              <a:gd name="connsiteX0" fmla="*/ 0 w 3048000"/>
              <a:gd name="connsiteY0" fmla="*/ 444500 h 444500"/>
              <a:gd name="connsiteX1" fmla="*/ 2514600 w 3048000"/>
              <a:gd name="connsiteY1" fmla="*/ 438150 h 444500"/>
              <a:gd name="connsiteX2" fmla="*/ 3048000 w 30480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444500">
                <a:moveTo>
                  <a:pt x="0" y="444500"/>
                </a:moveTo>
                <a:lnTo>
                  <a:pt x="2514600" y="438150"/>
                </a:lnTo>
                <a:lnTo>
                  <a:pt x="3048000" y="0"/>
                </a:lnTo>
              </a:path>
            </a:pathLst>
          </a:custGeom>
          <a:noFill/>
          <a:ln w="101600">
            <a:solidFill>
              <a:srgbClr val="4E31B9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 flipH="1">
            <a:off x="3327400" y="3550284"/>
            <a:ext cx="2567038" cy="444500"/>
          </a:xfrm>
          <a:custGeom>
            <a:avLst/>
            <a:gdLst>
              <a:gd name="connsiteX0" fmla="*/ 0 w 3219450"/>
              <a:gd name="connsiteY0" fmla="*/ 0 h 742950"/>
              <a:gd name="connsiteX1" fmla="*/ 742950 w 3219450"/>
              <a:gd name="connsiteY1" fmla="*/ 742950 h 742950"/>
              <a:gd name="connsiteX2" fmla="*/ 2667000 w 3219450"/>
              <a:gd name="connsiteY2" fmla="*/ 742950 h 742950"/>
              <a:gd name="connsiteX3" fmla="*/ 3219450 w 3219450"/>
              <a:gd name="connsiteY3" fmla="*/ 190500 h 742950"/>
              <a:gd name="connsiteX0" fmla="*/ 0 w 3397250"/>
              <a:gd name="connsiteY0" fmla="*/ 0 h 742950"/>
              <a:gd name="connsiteX1" fmla="*/ 742950 w 3397250"/>
              <a:gd name="connsiteY1" fmla="*/ 742950 h 742950"/>
              <a:gd name="connsiteX2" fmla="*/ 2667000 w 3397250"/>
              <a:gd name="connsiteY2" fmla="*/ 742950 h 742950"/>
              <a:gd name="connsiteX3" fmla="*/ 3397250 w 3397250"/>
              <a:gd name="connsiteY3" fmla="*/ 63500 h 742950"/>
              <a:gd name="connsiteX0" fmla="*/ 0 w 3054350"/>
              <a:gd name="connsiteY0" fmla="*/ 279400 h 679450"/>
              <a:gd name="connsiteX1" fmla="*/ 400050 w 3054350"/>
              <a:gd name="connsiteY1" fmla="*/ 679450 h 679450"/>
              <a:gd name="connsiteX2" fmla="*/ 2324100 w 3054350"/>
              <a:gd name="connsiteY2" fmla="*/ 679450 h 679450"/>
              <a:gd name="connsiteX3" fmla="*/ 3054350 w 3054350"/>
              <a:gd name="connsiteY3" fmla="*/ 0 h 679450"/>
              <a:gd name="connsiteX0" fmla="*/ 0 w 3117850"/>
              <a:gd name="connsiteY0" fmla="*/ 342900 h 742950"/>
              <a:gd name="connsiteX1" fmla="*/ 400050 w 3117850"/>
              <a:gd name="connsiteY1" fmla="*/ 742950 h 742950"/>
              <a:gd name="connsiteX2" fmla="*/ 2324100 w 3117850"/>
              <a:gd name="connsiteY2" fmla="*/ 742950 h 742950"/>
              <a:gd name="connsiteX3" fmla="*/ 3117850 w 3117850"/>
              <a:gd name="connsiteY3" fmla="*/ 0 h 742950"/>
              <a:gd name="connsiteX0" fmla="*/ 0 w 2857500"/>
              <a:gd name="connsiteY0" fmla="*/ 38100 h 438150"/>
              <a:gd name="connsiteX1" fmla="*/ 400050 w 2857500"/>
              <a:gd name="connsiteY1" fmla="*/ 438150 h 438150"/>
              <a:gd name="connsiteX2" fmla="*/ 2324100 w 2857500"/>
              <a:gd name="connsiteY2" fmla="*/ 438150 h 438150"/>
              <a:gd name="connsiteX3" fmla="*/ 2857500 w 2857500"/>
              <a:gd name="connsiteY3" fmla="*/ 0 h 438150"/>
              <a:gd name="connsiteX0" fmla="*/ 0 w 2457450"/>
              <a:gd name="connsiteY0" fmla="*/ 438150 h 438150"/>
              <a:gd name="connsiteX1" fmla="*/ 1924050 w 2457450"/>
              <a:gd name="connsiteY1" fmla="*/ 438150 h 438150"/>
              <a:gd name="connsiteX2" fmla="*/ 2457450 w 2457450"/>
              <a:gd name="connsiteY2" fmla="*/ 0 h 438150"/>
              <a:gd name="connsiteX0" fmla="*/ 0 w 3048000"/>
              <a:gd name="connsiteY0" fmla="*/ 444500 h 444500"/>
              <a:gd name="connsiteX1" fmla="*/ 2514600 w 3048000"/>
              <a:gd name="connsiteY1" fmla="*/ 438150 h 444500"/>
              <a:gd name="connsiteX2" fmla="*/ 3048000 w 30480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444500">
                <a:moveTo>
                  <a:pt x="0" y="444500"/>
                </a:moveTo>
                <a:lnTo>
                  <a:pt x="2514600" y="438150"/>
                </a:lnTo>
                <a:lnTo>
                  <a:pt x="3048000" y="0"/>
                </a:lnTo>
              </a:path>
            </a:pathLst>
          </a:custGeom>
          <a:noFill/>
          <a:ln w="101600">
            <a:solidFill>
              <a:srgbClr val="4E31B9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76795" y="3603037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wss://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466454" y="4010344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wss://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8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2020-06-16T00:57:24Z</dcterms:created>
  <dcterms:modified xsi:type="dcterms:W3CDTF">2020-06-16T00:57:43Z</dcterms:modified>
</cp:coreProperties>
</file>