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56" r:id="rId2"/>
    <p:sldId id="2002" r:id="rId3"/>
    <p:sldId id="2058" r:id="rId4"/>
    <p:sldId id="1669" r:id="rId5"/>
    <p:sldId id="1963" r:id="rId6"/>
    <p:sldId id="2004" r:id="rId7"/>
    <p:sldId id="2005" r:id="rId8"/>
    <p:sldId id="2059" r:id="rId9"/>
    <p:sldId id="2006" r:id="rId10"/>
    <p:sldId id="2008" r:id="rId11"/>
    <p:sldId id="2009" r:id="rId12"/>
    <p:sldId id="2010" r:id="rId13"/>
    <p:sldId id="2011" r:id="rId14"/>
    <p:sldId id="2013" r:id="rId15"/>
    <p:sldId id="2045" r:id="rId16"/>
    <p:sldId id="2046" r:id="rId17"/>
    <p:sldId id="2047" r:id="rId18"/>
    <p:sldId id="2048" r:id="rId19"/>
    <p:sldId id="2014" r:id="rId20"/>
    <p:sldId id="2049" r:id="rId21"/>
    <p:sldId id="2050" r:id="rId22"/>
    <p:sldId id="2051" r:id="rId23"/>
    <p:sldId id="2052" r:id="rId24"/>
    <p:sldId id="2053" r:id="rId25"/>
    <p:sldId id="2060" r:id="rId26"/>
    <p:sldId id="2023" r:id="rId27"/>
    <p:sldId id="2024" r:id="rId28"/>
    <p:sldId id="2025" r:id="rId29"/>
    <p:sldId id="2054" r:id="rId30"/>
    <p:sldId id="2027" r:id="rId31"/>
    <p:sldId id="2028" r:id="rId32"/>
    <p:sldId id="2029" r:id="rId33"/>
    <p:sldId id="2030" r:id="rId34"/>
    <p:sldId id="2061" r:id="rId35"/>
    <p:sldId id="2026" r:id="rId36"/>
    <p:sldId id="2032" r:id="rId37"/>
    <p:sldId id="2071" r:id="rId38"/>
    <p:sldId id="2033" r:id="rId39"/>
    <p:sldId id="2035" r:id="rId40"/>
    <p:sldId id="2062" r:id="rId41"/>
    <p:sldId id="2072" r:id="rId42"/>
    <p:sldId id="2007" r:id="rId43"/>
    <p:sldId id="2073" r:id="rId44"/>
    <p:sldId id="2063" r:id="rId45"/>
    <p:sldId id="2074" r:id="rId46"/>
    <p:sldId id="2044" r:id="rId47"/>
    <p:sldId id="2057" r:id="rId48"/>
  </p:sldIdLst>
  <p:sldSz cx="9144000" cy="6858000" type="screen4x3"/>
  <p:notesSz cx="6796088" cy="992505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BDD5"/>
    <a:srgbClr val="FFD1E1"/>
    <a:srgbClr val="8CE3B9"/>
    <a:srgbClr val="FFDD68"/>
    <a:srgbClr val="58E2FE"/>
    <a:srgbClr val="FE5391"/>
    <a:srgbClr val="00CC00"/>
    <a:srgbClr val="0000FF"/>
    <a:srgbClr val="191919"/>
    <a:srgbClr val="A1F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1127" autoAdjust="0"/>
  </p:normalViewPr>
  <p:slideViewPr>
    <p:cSldViewPr>
      <p:cViewPr>
        <p:scale>
          <a:sx n="65" d="100"/>
          <a:sy n="65" d="100"/>
        </p:scale>
        <p:origin x="1800" y="88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096" y="-10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83D690B-2F7F-41C5-8358-67DDE116CE0B}" type="datetimeFigureOut">
              <a:rPr lang="ja-JP" altLang="en-US"/>
              <a:pPr>
                <a:defRPr/>
              </a:pPr>
              <a:t>2022/4/23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2657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49688" y="9426575"/>
            <a:ext cx="2944812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485CE9-AC3E-4201-BEA6-8C481B03347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2256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8BF1C100-3313-4549-8E13-D3B610877890}" type="datetimeFigureOut">
              <a:rPr lang="ja-JP" altLang="en-US"/>
              <a:pPr>
                <a:defRPr/>
              </a:pPr>
              <a:t>2022/4/23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9450" y="4713288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2657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49688" y="9426575"/>
            <a:ext cx="2944812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C805686-C58B-44C9-80BD-F747292CB18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86036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614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019D14C9-67A3-4E06-8FF2-8AF84E33B8AB}" type="slidenum">
              <a:rPr lang="ja-JP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84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0" y="3429000"/>
            <a:ext cx="9144000" cy="342900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95288" y="368300"/>
            <a:ext cx="792162" cy="792163"/>
            <a:chOff x="249" y="232"/>
            <a:chExt cx="295" cy="295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gray">
            <a:xfrm>
              <a:off x="249" y="232"/>
              <a:ext cx="68" cy="6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baseline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 userDrawn="1"/>
          </p:nvSpPr>
          <p:spPr bwMode="gray">
            <a:xfrm>
              <a:off x="362" y="232"/>
              <a:ext cx="68" cy="68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0066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baseline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 userDrawn="1"/>
          </p:nvSpPr>
          <p:spPr bwMode="gray">
            <a:xfrm>
              <a:off x="362" y="345"/>
              <a:ext cx="68" cy="68"/>
            </a:xfrm>
            <a:prstGeom prst="rect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00CC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baseline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 userDrawn="1"/>
          </p:nvSpPr>
          <p:spPr bwMode="gray">
            <a:xfrm>
              <a:off x="249" y="345"/>
              <a:ext cx="68" cy="68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0066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baseline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 userDrawn="1"/>
          </p:nvSpPr>
          <p:spPr bwMode="gray">
            <a:xfrm>
              <a:off x="362" y="459"/>
              <a:ext cx="68" cy="68"/>
            </a:xfrm>
            <a:prstGeom prst="rect">
              <a:avLst/>
            </a:prstGeom>
            <a:gradFill rotWithShape="1">
              <a:gsLst>
                <a:gs pos="0">
                  <a:srgbClr val="0000D6"/>
                </a:gs>
                <a:gs pos="100000">
                  <a:srgbClr val="00009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baseline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 userDrawn="1"/>
          </p:nvSpPr>
          <p:spPr bwMode="gray">
            <a:xfrm>
              <a:off x="249" y="459"/>
              <a:ext cx="68" cy="68"/>
            </a:xfrm>
            <a:prstGeom prst="rect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00CC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baseline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 userDrawn="1"/>
          </p:nvSpPr>
          <p:spPr bwMode="gray">
            <a:xfrm>
              <a:off x="476" y="232"/>
              <a:ext cx="68" cy="68"/>
            </a:xfrm>
            <a:prstGeom prst="rect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00CC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baseline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 userDrawn="1"/>
          </p:nvSpPr>
          <p:spPr bwMode="gray">
            <a:xfrm>
              <a:off x="476" y="345"/>
              <a:ext cx="68" cy="68"/>
            </a:xfrm>
            <a:prstGeom prst="rect">
              <a:avLst/>
            </a:prstGeom>
            <a:gradFill rotWithShape="1">
              <a:gsLst>
                <a:gs pos="0">
                  <a:srgbClr val="0000D6"/>
                </a:gs>
                <a:gs pos="100000">
                  <a:srgbClr val="00009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baseline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 userDrawn="1"/>
          </p:nvSpPr>
          <p:spPr bwMode="gray">
            <a:xfrm>
              <a:off x="476" y="459"/>
              <a:ext cx="68" cy="68"/>
            </a:xfrm>
            <a:prstGeom prst="rect">
              <a:avLst/>
            </a:prstGeom>
            <a:gradFill rotWithShape="1">
              <a:gsLst>
                <a:gs pos="0">
                  <a:srgbClr val="000099"/>
                </a:gs>
                <a:gs pos="100000">
                  <a:srgbClr val="00006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baseline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5" name="AutoShape 17"/>
          <p:cNvSpPr>
            <a:spLocks noChangeArrowheads="1"/>
          </p:cNvSpPr>
          <p:nvPr/>
        </p:nvSpPr>
        <p:spPr bwMode="gray">
          <a:xfrm rot="10800000" flipH="1">
            <a:off x="-3626" y="3398838"/>
            <a:ext cx="390525" cy="390525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65400"/>
            <a:ext cx="7772400" cy="863600"/>
          </a:xfrm>
        </p:spPr>
        <p:txBody>
          <a:bodyPr/>
          <a:lstStyle>
            <a:lvl1pPr algn="ctr">
              <a:defRPr sz="4400" b="1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71600" y="3644900"/>
            <a:ext cx="6400800" cy="622300"/>
          </a:xfrm>
        </p:spPr>
        <p:txBody>
          <a:bodyPr/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6486525" y="5589588"/>
            <a:ext cx="2133600" cy="215900"/>
          </a:xfrm>
        </p:spPr>
        <p:txBody>
          <a:bodyPr anchor="t"/>
          <a:lstStyle>
            <a:lvl1pPr algn="r">
              <a:defRPr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fld id="{68F2F0A9-2C33-4C79-B0BA-ACD284C94954}" type="datetimeFigureOut">
              <a:rPr lang="ja-JP" altLang="en-US" smtClean="0"/>
              <a:pPr>
                <a:defRPr/>
              </a:pPr>
              <a:t>2022/4/23</a:t>
            </a:fld>
            <a:endParaRPr lang="ja-JP" altLang="en-US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5724525" y="5949950"/>
            <a:ext cx="2895600" cy="215900"/>
          </a:xfrm>
        </p:spPr>
        <p:txBody>
          <a:bodyPr anchor="t"/>
          <a:lstStyle>
            <a:lvl1pPr algn="r">
              <a:defRPr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7447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9664A-2709-4553-9C42-814D1C0CDB52}" type="datetimeFigureOut">
              <a:rPr lang="ja-JP" altLang="en-US"/>
              <a:pPr>
                <a:defRPr/>
              </a:pPr>
              <a:t>2022/4/23</a:t>
            </a:fld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26044-D0F8-4B9D-AB33-0E80ABAEAFC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8614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4975" y="115888"/>
            <a:ext cx="2108200" cy="6049962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175375" cy="6049962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D37DA-5F43-4CAF-BBCE-C586BAAB0AD3}" type="datetimeFigureOut">
              <a:rPr lang="ja-JP" altLang="en-US"/>
              <a:pPr>
                <a:defRPr/>
              </a:pPr>
              <a:t>2022/4/23</a:t>
            </a:fld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C130E-7DB6-4A19-AD00-773EE1D7945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9385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5B714-361D-4AB5-BBED-F848BAD6FDDD}" type="datetimeFigureOut">
              <a:rPr lang="ja-JP" altLang="en-US"/>
              <a:pPr>
                <a:defRPr/>
              </a:pPr>
              <a:t>2022/4/23</a:t>
            </a:fld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2AEF3-EC12-44F1-A1AE-D9D61DF3D3A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5532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6E0E8-9A51-4F47-B192-D27B9AE00BA0}" type="datetimeFigureOut">
              <a:rPr lang="ja-JP" altLang="en-US"/>
              <a:pPr>
                <a:defRPr/>
              </a:pPr>
              <a:t>2022/4/23</a:t>
            </a:fld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FFCF2-097F-480B-910D-59DD80EDF25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5519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165225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65225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0A7CD-FC4D-4C4B-9732-BC74DBD8B9D3}" type="datetimeFigureOut">
              <a:rPr lang="ja-JP" altLang="en-US"/>
              <a:pPr>
                <a:defRPr/>
              </a:pPr>
              <a:t>2022/4/23</a:t>
            </a:fld>
            <a:endParaRPr lang="ja-JP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2393-DAA6-407E-BC0B-0785959AFE8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9611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BFA12-2563-4C6C-81D8-456E624F3238}" type="datetimeFigureOut">
              <a:rPr lang="ja-JP" altLang="en-US"/>
              <a:pPr>
                <a:defRPr/>
              </a:pPr>
              <a:t>2022/4/23</a:t>
            </a:fld>
            <a:endParaRPr lang="ja-JP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6F1E9-D853-413D-B8A0-7014630D5D8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458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591B3-DB9E-45B6-B1E6-87EB978943AD}" type="datetimeFigureOut">
              <a:rPr lang="ja-JP" altLang="en-US"/>
              <a:pPr>
                <a:defRPr/>
              </a:pPr>
              <a:t>2022/4/23</a:t>
            </a:fld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E1B30-FD82-4A5D-A66C-918C7FEEF26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8128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57ECC-A417-4B6E-A940-BE21856BE14B}" type="datetimeFigureOut">
              <a:rPr lang="ja-JP" altLang="en-US"/>
              <a:pPr>
                <a:defRPr/>
              </a:pPr>
              <a:t>2022/4/23</a:t>
            </a:fld>
            <a:endParaRPr lang="ja-JP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A9398-B3EB-462E-B9C7-303F448E2CE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3267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D1B07-4C0A-4ADB-8CB2-92158E950BD0}" type="datetimeFigureOut">
              <a:rPr lang="ja-JP" altLang="en-US"/>
              <a:pPr>
                <a:defRPr/>
              </a:pPr>
              <a:t>2022/4/23</a:t>
            </a:fld>
            <a:endParaRPr lang="ja-JP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BF272-B2B4-47C0-89A3-1F6CF039D1B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0275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A1E90-1D97-4E1B-9E4F-14AFC14A6998}" type="datetimeFigureOut">
              <a:rPr lang="ja-JP" altLang="en-US"/>
              <a:pPr>
                <a:defRPr/>
              </a:pPr>
              <a:t>2022/4/23</a:t>
            </a:fld>
            <a:endParaRPr lang="ja-JP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0EAA9-9D9F-4C50-92CA-C93868A17AA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940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65225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461125"/>
            <a:ext cx="2133600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fld id="{EBE95126-8F09-449C-AE35-A525C0988D99}" type="datetimeFigureOut">
              <a:rPr lang="ja-JP" altLang="en-US" smtClean="0"/>
              <a:pPr>
                <a:defRPr/>
              </a:pPr>
              <a:t>2022/4/23</a:t>
            </a:fld>
            <a:endParaRPr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1125"/>
            <a:ext cx="2895600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1013" y="6461125"/>
            <a:ext cx="2133600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fld id="{C0D00CEF-7968-43CA-9839-154D3392BD57}" type="slidenum">
              <a:rPr lang="ja-JP" altLang="en-US" smtClean="0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gray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rgbClr val="0038A8"/>
              </a:gs>
              <a:gs pos="100000">
                <a:srgbClr val="00008E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179388" y="188913"/>
            <a:ext cx="107950" cy="1079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gray">
          <a:xfrm>
            <a:off x="358775" y="188913"/>
            <a:ext cx="107950" cy="1079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0066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gray">
          <a:xfrm>
            <a:off x="358775" y="368300"/>
            <a:ext cx="107950" cy="107950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00C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gray">
          <a:xfrm>
            <a:off x="179388" y="368300"/>
            <a:ext cx="107950" cy="1079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0066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5" name="Rectangle 12"/>
          <p:cNvSpPr>
            <a:spLocks noChangeArrowheads="1"/>
          </p:cNvSpPr>
          <p:nvPr/>
        </p:nvSpPr>
        <p:spPr bwMode="gray">
          <a:xfrm>
            <a:off x="358775" y="549275"/>
            <a:ext cx="107950" cy="107950"/>
          </a:xfrm>
          <a:prstGeom prst="rect">
            <a:avLst/>
          </a:prstGeom>
          <a:gradFill rotWithShape="1">
            <a:gsLst>
              <a:gs pos="0">
                <a:srgbClr val="0000D6"/>
              </a:gs>
              <a:gs pos="100000">
                <a:srgbClr val="000099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6" name="Rectangle 13"/>
          <p:cNvSpPr>
            <a:spLocks noChangeArrowheads="1"/>
          </p:cNvSpPr>
          <p:nvPr/>
        </p:nvSpPr>
        <p:spPr bwMode="gray">
          <a:xfrm>
            <a:off x="179388" y="549275"/>
            <a:ext cx="107950" cy="107950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00C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7" name="Rectangle 14"/>
          <p:cNvSpPr>
            <a:spLocks noChangeArrowheads="1"/>
          </p:cNvSpPr>
          <p:nvPr/>
        </p:nvSpPr>
        <p:spPr bwMode="gray">
          <a:xfrm>
            <a:off x="539750" y="188913"/>
            <a:ext cx="107950" cy="107950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00C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8" name="Rectangle 15"/>
          <p:cNvSpPr>
            <a:spLocks noChangeArrowheads="1"/>
          </p:cNvSpPr>
          <p:nvPr/>
        </p:nvSpPr>
        <p:spPr bwMode="gray">
          <a:xfrm>
            <a:off x="539750" y="368300"/>
            <a:ext cx="107950" cy="107950"/>
          </a:xfrm>
          <a:prstGeom prst="rect">
            <a:avLst/>
          </a:prstGeom>
          <a:gradFill rotWithShape="1">
            <a:gsLst>
              <a:gs pos="0">
                <a:srgbClr val="0000D6"/>
              </a:gs>
              <a:gs pos="100000">
                <a:srgbClr val="000099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9" name="Rectangle 16"/>
          <p:cNvSpPr>
            <a:spLocks noChangeArrowheads="1"/>
          </p:cNvSpPr>
          <p:nvPr/>
        </p:nvSpPr>
        <p:spPr bwMode="gray">
          <a:xfrm>
            <a:off x="539750" y="549275"/>
            <a:ext cx="107950" cy="107950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000066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27088" y="115888"/>
            <a:ext cx="8066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20" r:id="rId2"/>
    <p:sldLayoutId id="2147484621" r:id="rId3"/>
    <p:sldLayoutId id="2147484622" r:id="rId4"/>
    <p:sldLayoutId id="2147484623" r:id="rId5"/>
    <p:sldLayoutId id="2147484624" r:id="rId6"/>
    <p:sldLayoutId id="2147484625" r:id="rId7"/>
    <p:sldLayoutId id="2147484626" r:id="rId8"/>
    <p:sldLayoutId id="2147484627" r:id="rId9"/>
    <p:sldLayoutId id="2147484628" r:id="rId10"/>
    <p:sldLayoutId id="21474846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aseline="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y3d.com/jp/get-unity/download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real.ai/download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account.microsoft.com/account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XzrPmgGbfn?fbclid=IwAR2czyCOfYd0qjlg1kW7D6Dmo6EO8RR0sgeeKKVQWBMNsbFuGqeZMJ3d8dA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ctrTitle"/>
          </p:nvPr>
        </p:nvSpPr>
        <p:spPr>
          <a:xfrm>
            <a:off x="285750" y="2492896"/>
            <a:ext cx="8643938" cy="863600"/>
          </a:xfrm>
        </p:spPr>
        <p:txBody>
          <a:bodyPr/>
          <a:lstStyle/>
          <a:p>
            <a:r>
              <a:rPr lang="en" altLang="ja-JP" b="0" dirty="0"/>
              <a:t>Unity</a:t>
            </a:r>
            <a:r>
              <a:rPr lang="ja-JP" altLang="en-US" b="0"/>
              <a:t>で始めよう</a:t>
            </a:r>
            <a:r>
              <a:rPr lang="en" altLang="ja-JP" b="0" dirty="0" err="1"/>
              <a:t>WebAR</a:t>
            </a:r>
            <a:endParaRPr lang="en" altLang="ja-JP" b="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F44FCA02-DB52-A24E-AA05-AA74F9AFFECA}"/>
              </a:ext>
            </a:extLst>
          </p:cNvPr>
          <p:cNvSpPr txBox="1">
            <a:spLocks/>
          </p:cNvSpPr>
          <p:nvPr/>
        </p:nvSpPr>
        <p:spPr bwMode="gray">
          <a:xfrm>
            <a:off x="362986" y="3445408"/>
            <a:ext cx="86439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4000" b="0" kern="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事前準備</a:t>
            </a:r>
            <a:endParaRPr lang="en-US" altLang="ja-JP" sz="4000" b="0" kern="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1ADE8E06-87AB-FB4D-9FB4-2B1EDF7C9C3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5200655"/>
            <a:ext cx="2155143" cy="74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 Hub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940" y="1340768"/>
            <a:ext cx="7178986" cy="5043465"/>
          </a:xfrm>
        </p:spPr>
      </p:pic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CA7F25AA-2286-48D4-AB06-7FE2B7B1BF5C}"/>
              </a:ext>
            </a:extLst>
          </p:cNvPr>
          <p:cNvSpPr/>
          <p:nvPr/>
        </p:nvSpPr>
        <p:spPr>
          <a:xfrm>
            <a:off x="1423617" y="5517232"/>
            <a:ext cx="3148384" cy="504056"/>
          </a:xfrm>
          <a:prstGeom prst="borderCallout1">
            <a:avLst>
              <a:gd name="adj1" fmla="val 3361"/>
              <a:gd name="adj2" fmla="val 28992"/>
              <a:gd name="adj3" fmla="val -166752"/>
              <a:gd name="adj4" fmla="val 16298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インストーラーを実行</a:t>
            </a:r>
            <a:endParaRPr kumimoji="1" lang="ja-JP" altLang="en-US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243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 Hub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1158138"/>
            <a:ext cx="7849782" cy="4872278"/>
          </a:xfrm>
        </p:spPr>
      </p:pic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CA7F25AA-2286-48D4-AB06-7FE2B7B1BF5C}"/>
              </a:ext>
            </a:extLst>
          </p:cNvPr>
          <p:cNvSpPr/>
          <p:nvPr/>
        </p:nvSpPr>
        <p:spPr>
          <a:xfrm>
            <a:off x="5004048" y="6165304"/>
            <a:ext cx="1944216" cy="504056"/>
          </a:xfrm>
          <a:prstGeom prst="borderCallout1">
            <a:avLst>
              <a:gd name="adj1" fmla="val 3361"/>
              <a:gd name="adj2" fmla="val 28992"/>
              <a:gd name="adj3" fmla="val -72420"/>
              <a:gd name="adj4" fmla="val 45593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同意する</a:t>
            </a:r>
            <a:endParaRPr kumimoji="1" lang="ja-JP" altLang="en-US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906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 Hub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1158138"/>
            <a:ext cx="7849781" cy="4872278"/>
          </a:xfrm>
        </p:spPr>
      </p:pic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CA7F25AA-2286-48D4-AB06-7FE2B7B1BF5C}"/>
              </a:ext>
            </a:extLst>
          </p:cNvPr>
          <p:cNvSpPr/>
          <p:nvPr/>
        </p:nvSpPr>
        <p:spPr>
          <a:xfrm>
            <a:off x="5004048" y="6165304"/>
            <a:ext cx="1944216" cy="504056"/>
          </a:xfrm>
          <a:prstGeom prst="borderCallout1">
            <a:avLst>
              <a:gd name="adj1" fmla="val 3361"/>
              <a:gd name="adj2" fmla="val 28992"/>
              <a:gd name="adj3" fmla="val -72420"/>
              <a:gd name="adj4" fmla="val 45593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インストール</a:t>
            </a:r>
            <a:endParaRPr kumimoji="1" lang="ja-JP" altLang="en-US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687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 Hub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1158138"/>
            <a:ext cx="7849781" cy="4872277"/>
          </a:xfrm>
        </p:spPr>
      </p:pic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CA7F25AA-2286-48D4-AB06-7FE2B7B1BF5C}"/>
              </a:ext>
            </a:extLst>
          </p:cNvPr>
          <p:cNvSpPr/>
          <p:nvPr/>
        </p:nvSpPr>
        <p:spPr>
          <a:xfrm>
            <a:off x="5004048" y="6165304"/>
            <a:ext cx="1944216" cy="504056"/>
          </a:xfrm>
          <a:prstGeom prst="borderCallout1">
            <a:avLst>
              <a:gd name="adj1" fmla="val 3361"/>
              <a:gd name="adj2" fmla="val 28992"/>
              <a:gd name="adj3" fmla="val -72420"/>
              <a:gd name="adj4" fmla="val 45593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完了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18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のアカウント設定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6D51D3-01C0-6840-BDFE-832817A83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57626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ja-JP" sz="4000" dirty="0"/>
              <a:t>Unity Hub</a:t>
            </a:r>
            <a:r>
              <a:rPr lang="ja-JP" altLang="en-US" sz="4000"/>
              <a:t>を起動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311146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ja-JP" altLang="en-US"/>
              <a:t>アカウントの設定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331" y="1120055"/>
            <a:ext cx="8271337" cy="5339212"/>
          </a:xfrm>
        </p:spPr>
      </p:pic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F79460A6-AD36-4D6F-8FAB-DA1BB343D9DD}"/>
              </a:ext>
            </a:extLst>
          </p:cNvPr>
          <p:cNvSpPr/>
          <p:nvPr/>
        </p:nvSpPr>
        <p:spPr>
          <a:xfrm>
            <a:off x="539552" y="2420888"/>
            <a:ext cx="1728192" cy="504056"/>
          </a:xfrm>
          <a:prstGeom prst="borderCallout1">
            <a:avLst>
              <a:gd name="adj1" fmla="val -3895"/>
              <a:gd name="adj2" fmla="val 36807"/>
              <a:gd name="adj3" fmla="val -132522"/>
              <a:gd name="adj4" fmla="val 25620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ここをクリック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483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ja-JP" altLang="en-US"/>
              <a:t>アカウントの設定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332" y="1120055"/>
            <a:ext cx="8271335" cy="5339212"/>
          </a:xfrm>
        </p:spPr>
      </p:pic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F79460A6-AD36-4D6F-8FAB-DA1BB343D9DD}"/>
              </a:ext>
            </a:extLst>
          </p:cNvPr>
          <p:cNvSpPr/>
          <p:nvPr/>
        </p:nvSpPr>
        <p:spPr>
          <a:xfrm>
            <a:off x="971600" y="2780928"/>
            <a:ext cx="1728192" cy="504056"/>
          </a:xfrm>
          <a:prstGeom prst="borderCallout1">
            <a:avLst>
              <a:gd name="adj1" fmla="val -3895"/>
              <a:gd name="adj2" fmla="val 36807"/>
              <a:gd name="adj3" fmla="val -139852"/>
              <a:gd name="adj4" fmla="val 2104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val="40556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ja-JP" altLang="en-US"/>
              <a:t>アカウントの設定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A3A8DF-6F64-4DDF-86AD-A2971F33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dirty="0"/>
              <a:t>ブラウザが立ち上がるので手順に従ってログイン</a:t>
            </a:r>
          </a:p>
        </p:txBody>
      </p:sp>
    </p:spTree>
    <p:extLst>
      <p:ext uri="{BB962C8B-B14F-4D97-AF65-F5344CB8AC3E}">
        <p14:creationId xmlns:p14="http://schemas.microsoft.com/office/powerpoint/2010/main" val="237111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ja-JP" altLang="en-US"/>
              <a:t>アカウントの設定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332" y="1120055"/>
            <a:ext cx="8271335" cy="5339211"/>
          </a:xfrm>
        </p:spPr>
      </p:pic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F79460A6-AD36-4D6F-8FAB-DA1BB343D9DD}"/>
              </a:ext>
            </a:extLst>
          </p:cNvPr>
          <p:cNvSpPr/>
          <p:nvPr/>
        </p:nvSpPr>
        <p:spPr>
          <a:xfrm>
            <a:off x="971600" y="3537632"/>
            <a:ext cx="4202360" cy="504056"/>
          </a:xfrm>
          <a:prstGeom prst="borderCallout1">
            <a:avLst>
              <a:gd name="adj1" fmla="val -3895"/>
              <a:gd name="adj2" fmla="val 36807"/>
              <a:gd name="adj3" fmla="val -359741"/>
              <a:gd name="adj4" fmla="val -5369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アイコンが切り替わっていれば</a:t>
            </a:r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90906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ja-JP" altLang="en-US"/>
              <a:t>アカウントの設定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331" y="1120055"/>
            <a:ext cx="8271337" cy="5339213"/>
          </a:xfrm>
        </p:spPr>
      </p:pic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CA7F25AA-2286-48D4-AB06-7FE2B7B1BF5C}"/>
              </a:ext>
            </a:extLst>
          </p:cNvPr>
          <p:cNvSpPr/>
          <p:nvPr/>
        </p:nvSpPr>
        <p:spPr>
          <a:xfrm>
            <a:off x="4139952" y="3068960"/>
            <a:ext cx="4320480" cy="504056"/>
          </a:xfrm>
          <a:prstGeom prst="borderCallout1">
            <a:avLst>
              <a:gd name="adj1" fmla="val -3895"/>
              <a:gd name="adj2" fmla="val 77905"/>
              <a:gd name="adj3" fmla="val -288278"/>
              <a:gd name="adj4" fmla="val 90680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または</a:t>
            </a:r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Manage </a:t>
            </a:r>
            <a:r>
              <a:rPr kumimoji="1" lang="en-US" altLang="ja-JP" sz="2400" dirty="0" err="1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lisense</a:t>
            </a:r>
            <a:r>
              <a:rPr kumimoji="1"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をクリック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F79460A6-AD36-4D6F-8FAB-DA1BB343D9DD}"/>
              </a:ext>
            </a:extLst>
          </p:cNvPr>
          <p:cNvSpPr/>
          <p:nvPr/>
        </p:nvSpPr>
        <p:spPr>
          <a:xfrm>
            <a:off x="1691680" y="2420888"/>
            <a:ext cx="1728192" cy="504056"/>
          </a:xfrm>
          <a:prstGeom prst="borderCallout1">
            <a:avLst>
              <a:gd name="adj1" fmla="val -3895"/>
              <a:gd name="adj2" fmla="val 36807"/>
              <a:gd name="adj3" fmla="val -132522"/>
              <a:gd name="adj4" fmla="val 25620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ここをクリック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759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6BEEA-F2EB-49EA-B9EB-34C9A3C6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06889D-92E7-4401-BB59-EFC25D74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r>
              <a:rPr lang="en-US" altLang="ja-JP" sz="2800" dirty="0"/>
              <a:t>Unity</a:t>
            </a:r>
            <a:r>
              <a:rPr lang="ja-JP" altLang="en-US" sz="2800" dirty="0"/>
              <a:t>関連</a:t>
            </a:r>
            <a:endParaRPr lang="en-US" altLang="ja-JP" sz="28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アカウント作成</a:t>
            </a:r>
            <a:endParaRPr lang="en-US" altLang="ja-JP" sz="2800" dirty="0"/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 Hub</a:t>
            </a:r>
            <a:r>
              <a:rPr lang="ja-JP" altLang="en-US" sz="2800" dirty="0"/>
              <a:t>のインストール</a:t>
            </a:r>
            <a:endParaRPr lang="en-US" altLang="ja-JP" sz="2800" dirty="0"/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</a:t>
            </a:r>
            <a:r>
              <a:rPr lang="ja-JP" altLang="en-US" sz="2800" dirty="0"/>
              <a:t>のインストール </a:t>
            </a:r>
            <a:r>
              <a:rPr lang="en-US" altLang="ja-JP" sz="2800" dirty="0"/>
              <a:t>(2020.3</a:t>
            </a:r>
            <a:r>
              <a:rPr lang="ja-JP" altLang="en-US" sz="2800"/>
              <a:t>を</a:t>
            </a:r>
            <a:r>
              <a:rPr lang="ja-JP" altLang="en-US" sz="2800" dirty="0"/>
              <a:t>指定</a:t>
            </a:r>
            <a:r>
              <a:rPr lang="en-US" altLang="ja-JP" sz="2800" dirty="0"/>
              <a:t>)</a:t>
            </a:r>
          </a:p>
          <a:p>
            <a:pPr marL="0" indent="0">
              <a:spcBef>
                <a:spcPts val="72"/>
              </a:spcBef>
              <a:spcAft>
                <a:spcPts val="120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/>
              <a:t> </a:t>
            </a:r>
            <a:r>
              <a:rPr lang="en-US" altLang="ja-JP" sz="2800" dirty="0"/>
              <a:t>Unity2020.3</a:t>
            </a:r>
            <a:r>
              <a:rPr lang="ja-JP" altLang="en-US" sz="2800"/>
              <a:t>を</a:t>
            </a:r>
            <a:r>
              <a:rPr lang="ja-JP" altLang="en-US" sz="2800" dirty="0"/>
              <a:t>インストール済みの人向け</a:t>
            </a:r>
            <a:endParaRPr lang="en-US" altLang="ja-JP" sz="2800" dirty="0"/>
          </a:p>
          <a:p>
            <a:pPr>
              <a:spcAft>
                <a:spcPts val="1200"/>
              </a:spcAft>
            </a:pPr>
            <a:r>
              <a:rPr lang="en-GB" altLang="ja-JP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NRSDK</a:t>
            </a:r>
            <a:r>
              <a:rPr lang="ja-JP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のダウンロード</a:t>
            </a:r>
            <a:endParaRPr lang="en-GB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ja-JP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マイクロソフトアカウントの作成</a:t>
            </a:r>
            <a:endParaRPr lang="en-GB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935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ja-JP" altLang="en-US"/>
              <a:t>アカウントの設定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332" y="1120055"/>
            <a:ext cx="8271334" cy="5339211"/>
          </a:xfrm>
        </p:spPr>
      </p:pic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F79460A6-AD36-4D6F-8FAB-DA1BB343D9DD}"/>
              </a:ext>
            </a:extLst>
          </p:cNvPr>
          <p:cNvSpPr/>
          <p:nvPr/>
        </p:nvSpPr>
        <p:spPr>
          <a:xfrm>
            <a:off x="2267744" y="4005064"/>
            <a:ext cx="2808312" cy="504056"/>
          </a:xfrm>
          <a:prstGeom prst="borderCallout1">
            <a:avLst>
              <a:gd name="adj1" fmla="val -2062"/>
              <a:gd name="adj2" fmla="val 5562"/>
              <a:gd name="adj3" fmla="val -152679"/>
              <a:gd name="adj4" fmla="val -10302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Licenses</a:t>
            </a:r>
            <a:r>
              <a:rPr kumimoji="1"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をクリック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697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ja-JP" altLang="en-US"/>
              <a:t>アカウントの設定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332" y="1120055"/>
            <a:ext cx="8271334" cy="5339210"/>
          </a:xfrm>
        </p:spPr>
      </p:pic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F79460A6-AD36-4D6F-8FAB-DA1BB343D9DD}"/>
              </a:ext>
            </a:extLst>
          </p:cNvPr>
          <p:cNvSpPr/>
          <p:nvPr/>
        </p:nvSpPr>
        <p:spPr>
          <a:xfrm>
            <a:off x="4139952" y="4941168"/>
            <a:ext cx="3168352" cy="504056"/>
          </a:xfrm>
          <a:prstGeom prst="borderCallout1">
            <a:avLst>
              <a:gd name="adj1" fmla="val -3895"/>
              <a:gd name="adj2" fmla="val 52594"/>
              <a:gd name="adj3" fmla="val -110534"/>
              <a:gd name="adj4" fmla="val 42650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 License</a:t>
            </a:r>
            <a:r>
              <a:rPr kumimoji="1"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をクリック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829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ja-JP" altLang="en-US"/>
              <a:t>アカウントの設定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333" y="1120055"/>
            <a:ext cx="8271332" cy="5339210"/>
          </a:xfrm>
        </p:spPr>
      </p:pic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F79460A6-AD36-4D6F-8FAB-DA1BB343D9DD}"/>
              </a:ext>
            </a:extLst>
          </p:cNvPr>
          <p:cNvSpPr/>
          <p:nvPr/>
        </p:nvSpPr>
        <p:spPr>
          <a:xfrm>
            <a:off x="2987824" y="5445224"/>
            <a:ext cx="5137869" cy="792088"/>
          </a:xfrm>
          <a:prstGeom prst="borderCallout1">
            <a:avLst>
              <a:gd name="adj1" fmla="val -3895"/>
              <a:gd name="adj2" fmla="val 52594"/>
              <a:gd name="adj3" fmla="val -90711"/>
              <a:gd name="adj4" fmla="val 45706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ライセンスを選択</a:t>
            </a:r>
            <a:b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:Get a free personal license)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983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ja-JP" altLang="en-US"/>
              <a:t>アカウントの設定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333" y="1120055"/>
            <a:ext cx="8271332" cy="5339210"/>
          </a:xfrm>
        </p:spPr>
      </p:pic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F79460A6-AD36-4D6F-8FAB-DA1BB343D9DD}"/>
              </a:ext>
            </a:extLst>
          </p:cNvPr>
          <p:cNvSpPr/>
          <p:nvPr/>
        </p:nvSpPr>
        <p:spPr>
          <a:xfrm>
            <a:off x="5076056" y="4221088"/>
            <a:ext cx="2016224" cy="504056"/>
          </a:xfrm>
          <a:prstGeom prst="borderCallout1">
            <a:avLst>
              <a:gd name="adj1" fmla="val 98720"/>
              <a:gd name="adj2" fmla="val 28773"/>
              <a:gd name="adj3" fmla="val 188148"/>
              <a:gd name="adj4" fmla="val 13623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ここをクリック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1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ja-JP" altLang="en-US"/>
              <a:t>アカウントの設定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333" y="1120055"/>
            <a:ext cx="8271332" cy="5339209"/>
          </a:xfrm>
        </p:spPr>
      </p:pic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F79460A6-AD36-4D6F-8FAB-DA1BB343D9DD}"/>
              </a:ext>
            </a:extLst>
          </p:cNvPr>
          <p:cNvSpPr/>
          <p:nvPr/>
        </p:nvSpPr>
        <p:spPr>
          <a:xfrm>
            <a:off x="6228184" y="2132856"/>
            <a:ext cx="1440160" cy="504056"/>
          </a:xfrm>
          <a:prstGeom prst="borderCallout1">
            <a:avLst>
              <a:gd name="adj1" fmla="val 3435"/>
              <a:gd name="adj2" fmla="val 80080"/>
              <a:gd name="adj3" fmla="val -92211"/>
              <a:gd name="adj4" fmla="val 92875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655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6BEEA-F2EB-49EA-B9EB-34C9A3C6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06889D-92E7-4401-BB59-EFC25D74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r>
              <a:rPr lang="en-US" altLang="ja-JP" sz="2800" dirty="0"/>
              <a:t>Unity</a:t>
            </a:r>
            <a:r>
              <a:rPr lang="ja-JP" altLang="en-US" sz="2800" dirty="0"/>
              <a:t>関連</a:t>
            </a:r>
            <a:endParaRPr lang="en-US" altLang="ja-JP" sz="28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アカウント作成</a:t>
            </a:r>
            <a:endParaRPr lang="en-US" altLang="ja-JP" sz="2800" dirty="0"/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 Hub</a:t>
            </a:r>
            <a:r>
              <a:rPr lang="ja-JP" altLang="en-US" sz="2800" dirty="0"/>
              <a:t>のインストール</a:t>
            </a:r>
            <a:endParaRPr lang="en-US" altLang="ja-JP" sz="2800" dirty="0"/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>
                <a:solidFill>
                  <a:srgbClr val="C00000"/>
                </a:solidFill>
              </a:rPr>
              <a:t>Unity</a:t>
            </a:r>
            <a:r>
              <a:rPr lang="ja-JP" altLang="en-US" sz="2800" dirty="0">
                <a:solidFill>
                  <a:srgbClr val="C00000"/>
                </a:solidFill>
              </a:rPr>
              <a:t>のインストール </a:t>
            </a:r>
            <a:r>
              <a:rPr lang="en-US" altLang="ja-JP" sz="2800" dirty="0">
                <a:solidFill>
                  <a:srgbClr val="C00000"/>
                </a:solidFill>
              </a:rPr>
              <a:t>(2020.3</a:t>
            </a:r>
            <a:r>
              <a:rPr lang="ja-JP" altLang="en-US" sz="2800">
                <a:solidFill>
                  <a:srgbClr val="C00000"/>
                </a:solidFill>
              </a:rPr>
              <a:t>を</a:t>
            </a:r>
            <a:r>
              <a:rPr lang="ja-JP" altLang="en-US" sz="2800" dirty="0">
                <a:solidFill>
                  <a:srgbClr val="C00000"/>
                </a:solidFill>
              </a:rPr>
              <a:t>指定</a:t>
            </a:r>
            <a:r>
              <a:rPr lang="en-US" altLang="ja-JP" sz="2800" dirty="0">
                <a:solidFill>
                  <a:srgbClr val="C00000"/>
                </a:solidFill>
              </a:rPr>
              <a:t>)</a:t>
            </a:r>
          </a:p>
          <a:p>
            <a:pPr marL="0" indent="0">
              <a:spcBef>
                <a:spcPts val="72"/>
              </a:spcBef>
              <a:spcAft>
                <a:spcPts val="120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/>
              <a:t> </a:t>
            </a:r>
            <a:r>
              <a:rPr lang="en-US" altLang="ja-JP" sz="2800" dirty="0"/>
              <a:t>Unity2020.3</a:t>
            </a:r>
            <a:r>
              <a:rPr lang="ja-JP" altLang="en-US" sz="2800"/>
              <a:t>を</a:t>
            </a:r>
            <a:r>
              <a:rPr lang="ja-JP" altLang="en-US" sz="2800" dirty="0"/>
              <a:t>インストール済みの人向け</a:t>
            </a:r>
            <a:endParaRPr lang="en-US" altLang="ja-JP" sz="2800" dirty="0"/>
          </a:p>
          <a:p>
            <a:pPr>
              <a:spcAft>
                <a:spcPts val="1200"/>
              </a:spcAft>
            </a:pPr>
            <a:r>
              <a:rPr lang="en-GB" altLang="ja-JP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NRSDK</a:t>
            </a:r>
            <a:r>
              <a:rPr lang="ja-JP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のダウンロード</a:t>
            </a:r>
            <a:endParaRPr lang="en-GB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ja-JP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マイクロソフトアカウントの作成</a:t>
            </a:r>
            <a:endParaRPr lang="en-GB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850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Unity2020</a:t>
            </a:r>
            <a:r>
              <a:rPr lang="ja-JP" altLang="en-US"/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16" y="1232896"/>
            <a:ext cx="8724967" cy="5112285"/>
          </a:xfrm>
        </p:spPr>
      </p:pic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1403648" y="3176972"/>
            <a:ext cx="2016224" cy="504056"/>
          </a:xfrm>
          <a:prstGeom prst="borderCallout1">
            <a:avLst>
              <a:gd name="adj1" fmla="val -2137"/>
              <a:gd name="adj2" fmla="val -138"/>
              <a:gd name="adj3" fmla="val -70332"/>
              <a:gd name="adj4" fmla="val -18525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Installs</a:t>
            </a:r>
          </a:p>
        </p:txBody>
      </p:sp>
    </p:spTree>
    <p:extLst>
      <p:ext uri="{BB962C8B-B14F-4D97-AF65-F5344CB8AC3E}">
        <p14:creationId xmlns:p14="http://schemas.microsoft.com/office/powerpoint/2010/main" val="330653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Unity2020</a:t>
            </a:r>
            <a:r>
              <a:rPr lang="ja-JP" altLang="en-US"/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17" y="1232897"/>
            <a:ext cx="8724966" cy="5112284"/>
          </a:xfrm>
        </p:spPr>
      </p:pic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6419503" y="2564904"/>
            <a:ext cx="2448272" cy="504056"/>
          </a:xfrm>
          <a:prstGeom prst="borderCallout1">
            <a:avLst>
              <a:gd name="adj1" fmla="val -2137"/>
              <a:gd name="adj2" fmla="val 54834"/>
              <a:gd name="adj3" fmla="val -106064"/>
              <a:gd name="adj4" fmla="val 70805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Install Editor</a:t>
            </a:r>
          </a:p>
        </p:txBody>
      </p:sp>
    </p:spTree>
    <p:extLst>
      <p:ext uri="{BB962C8B-B14F-4D97-AF65-F5344CB8AC3E}">
        <p14:creationId xmlns:p14="http://schemas.microsoft.com/office/powerpoint/2010/main" val="226480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Unity2020</a:t>
            </a:r>
            <a:r>
              <a:rPr lang="ja-JP" altLang="en-US"/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16" y="1246778"/>
            <a:ext cx="8724966" cy="5084519"/>
          </a:xfrm>
        </p:spPr>
      </p:pic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1259632" y="5625104"/>
            <a:ext cx="4799831" cy="828232"/>
          </a:xfrm>
          <a:prstGeom prst="borderCallout1">
            <a:avLst>
              <a:gd name="adj1" fmla="val -327"/>
              <a:gd name="adj2" fmla="val 39571"/>
              <a:gd name="adj3" fmla="val -199769"/>
              <a:gd name="adj4" fmla="val 26531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Unity2020.3.x</a:t>
            </a:r>
            <a:r>
              <a:rPr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の最新版</a:t>
            </a:r>
            <a:b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2022/04/23</a:t>
            </a:r>
            <a:r>
              <a:rPr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現在</a:t>
            </a:r>
            <a: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2020.3.33f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99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Unity2020</a:t>
            </a:r>
            <a:r>
              <a:rPr lang="ja-JP" altLang="en-US"/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16" y="1246778"/>
            <a:ext cx="8724966" cy="5084519"/>
          </a:xfrm>
        </p:spPr>
      </p:pic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4854204" y="5143030"/>
            <a:ext cx="1728192" cy="468192"/>
          </a:xfrm>
          <a:prstGeom prst="borderCallout1">
            <a:avLst>
              <a:gd name="adj1" fmla="val 5873"/>
              <a:gd name="adj2" fmla="val 71485"/>
              <a:gd name="adj3" fmla="val -280371"/>
              <a:gd name="adj4" fmla="val 113036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Install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808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6BEEA-F2EB-49EA-B9EB-34C9A3C6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06889D-92E7-4401-BB59-EFC25D74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r>
              <a:rPr lang="en-US" altLang="ja-JP" sz="2800" dirty="0"/>
              <a:t>Unity</a:t>
            </a:r>
            <a:r>
              <a:rPr lang="ja-JP" altLang="en-US" sz="2800" dirty="0"/>
              <a:t>関連</a:t>
            </a:r>
            <a:endParaRPr lang="en-US" altLang="ja-JP" sz="28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ja-JP" altLang="en-US" sz="2800" dirty="0">
                <a:solidFill>
                  <a:srgbClr val="C00000"/>
                </a:solidFill>
              </a:rPr>
              <a:t>アカウント作成</a:t>
            </a:r>
            <a:endParaRPr lang="en-US" altLang="ja-JP" sz="2800" dirty="0">
              <a:solidFill>
                <a:srgbClr val="C00000"/>
              </a:solidFill>
            </a:endParaRPr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 Hub</a:t>
            </a:r>
            <a:r>
              <a:rPr lang="ja-JP" altLang="en-US" sz="2800" dirty="0"/>
              <a:t>のインストール</a:t>
            </a:r>
            <a:endParaRPr lang="en-US" altLang="ja-JP" sz="2800" dirty="0"/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</a:t>
            </a:r>
            <a:r>
              <a:rPr lang="ja-JP" altLang="en-US" sz="2800" dirty="0"/>
              <a:t>のインストール </a:t>
            </a:r>
            <a:r>
              <a:rPr lang="en-US" altLang="ja-JP" sz="2800" dirty="0"/>
              <a:t>(2020.3</a:t>
            </a:r>
            <a:r>
              <a:rPr lang="ja-JP" altLang="en-US" sz="2800"/>
              <a:t>を</a:t>
            </a:r>
            <a:r>
              <a:rPr lang="ja-JP" altLang="en-US" sz="2800" dirty="0"/>
              <a:t>指定</a:t>
            </a:r>
            <a:r>
              <a:rPr lang="en-US" altLang="ja-JP" sz="2800" dirty="0"/>
              <a:t>)</a:t>
            </a:r>
          </a:p>
          <a:p>
            <a:pPr marL="0" indent="0">
              <a:spcBef>
                <a:spcPts val="72"/>
              </a:spcBef>
              <a:spcAft>
                <a:spcPts val="120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/>
              <a:t> </a:t>
            </a:r>
            <a:r>
              <a:rPr lang="en-US" altLang="ja-JP" sz="2800" dirty="0"/>
              <a:t>Unity2020.3</a:t>
            </a:r>
            <a:r>
              <a:rPr lang="ja-JP" altLang="en-US" sz="2800"/>
              <a:t>を</a:t>
            </a:r>
            <a:r>
              <a:rPr lang="ja-JP" altLang="en-US" sz="2800" dirty="0"/>
              <a:t>インストール済みの人向け</a:t>
            </a:r>
            <a:endParaRPr lang="en-US" altLang="ja-JP" sz="2800" dirty="0"/>
          </a:p>
          <a:p>
            <a:pPr>
              <a:spcAft>
                <a:spcPts val="1200"/>
              </a:spcAft>
            </a:pPr>
            <a:r>
              <a:rPr lang="en-GB" altLang="ja-JP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NRSDK</a:t>
            </a:r>
            <a:r>
              <a:rPr lang="ja-JP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のダウンロード</a:t>
            </a:r>
            <a:endParaRPr lang="en-GB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ja-JP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マイクロソフトアカウントの作成</a:t>
            </a:r>
            <a:endParaRPr lang="en-GB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64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Unity2020</a:t>
            </a:r>
            <a:r>
              <a:rPr lang="ja-JP" altLang="en-US"/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17" y="1246779"/>
            <a:ext cx="8724964" cy="5084518"/>
          </a:xfrm>
        </p:spPr>
      </p:pic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2483768" y="2492896"/>
            <a:ext cx="5400600" cy="908045"/>
          </a:xfrm>
          <a:prstGeom prst="borderCallout1">
            <a:avLst>
              <a:gd name="adj1" fmla="val 99562"/>
              <a:gd name="adj2" fmla="val 260"/>
              <a:gd name="adj3" fmla="val 166244"/>
              <a:gd name="adj4" fmla="val -11132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Android Build Support</a:t>
            </a:r>
            <a:r>
              <a:rPr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のチェックをオン</a:t>
            </a:r>
            <a:b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(SDK&amp;NDK </a:t>
            </a:r>
            <a:r>
              <a:rPr lang="en-US" altLang="ja-JP" sz="2400" dirty="0" err="1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Tools,OpenJDK</a:t>
            </a:r>
            <a:r>
              <a:rPr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も必須</a:t>
            </a:r>
            <a: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709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Unity2020</a:t>
            </a:r>
            <a:r>
              <a:rPr lang="ja-JP" altLang="en-US"/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17" y="1246779"/>
            <a:ext cx="8724964" cy="5084518"/>
          </a:xfrm>
        </p:spPr>
      </p:pic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5508104" y="4725144"/>
            <a:ext cx="1728192" cy="504056"/>
          </a:xfrm>
          <a:prstGeom prst="borderCallout1">
            <a:avLst>
              <a:gd name="adj1" fmla="val 96813"/>
              <a:gd name="adj2" fmla="val 73171"/>
              <a:gd name="adj3" fmla="val 174294"/>
              <a:gd name="adj4" fmla="val 89451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Continue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411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Unity2020</a:t>
            </a:r>
            <a:r>
              <a:rPr lang="ja-JP" altLang="en-US"/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17" y="1246778"/>
            <a:ext cx="8724964" cy="5084518"/>
          </a:xfrm>
        </p:spPr>
      </p:pic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2411760" y="3406899"/>
            <a:ext cx="3366091" cy="504056"/>
          </a:xfrm>
          <a:prstGeom prst="borderCallout1">
            <a:avLst>
              <a:gd name="adj1" fmla="val -2137"/>
              <a:gd name="adj2" fmla="val 43804"/>
              <a:gd name="adj3" fmla="val -141796"/>
              <a:gd name="adj4" fmla="val 24485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インストール終了まで待つ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345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Unity2020</a:t>
            </a:r>
            <a:r>
              <a:rPr lang="ja-JP" altLang="en-US"/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18" y="1246779"/>
            <a:ext cx="8724962" cy="5084517"/>
          </a:xfrm>
        </p:spPr>
      </p:pic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2987824" y="3772945"/>
            <a:ext cx="2448272" cy="504056"/>
          </a:xfrm>
          <a:prstGeom prst="borderCallout1">
            <a:avLst>
              <a:gd name="adj1" fmla="val 100398"/>
              <a:gd name="adj2" fmla="val 41639"/>
              <a:gd name="adj3" fmla="val 210504"/>
              <a:gd name="adj4" fmla="val 23944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インストール終了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172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6BEEA-F2EB-49EA-B9EB-34C9A3C6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06889D-92E7-4401-BB59-EFC25D74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r>
              <a:rPr lang="en-US" altLang="ja-JP" sz="2800" dirty="0"/>
              <a:t>Unity</a:t>
            </a:r>
            <a:r>
              <a:rPr lang="ja-JP" altLang="en-US" sz="2800" dirty="0"/>
              <a:t>関連</a:t>
            </a:r>
            <a:endParaRPr lang="en-US" altLang="ja-JP" sz="28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アカウント作成</a:t>
            </a:r>
            <a:endParaRPr lang="en-US" altLang="ja-JP" sz="2800" dirty="0"/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 Hub</a:t>
            </a:r>
            <a:r>
              <a:rPr lang="ja-JP" altLang="en-US" sz="2800" dirty="0"/>
              <a:t>のインストール</a:t>
            </a:r>
            <a:endParaRPr lang="en-US" altLang="ja-JP" sz="2800" dirty="0"/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</a:t>
            </a:r>
            <a:r>
              <a:rPr lang="ja-JP" altLang="en-US" sz="2800" dirty="0"/>
              <a:t>のインストール </a:t>
            </a:r>
            <a:r>
              <a:rPr lang="en-US" altLang="ja-JP" sz="2800" dirty="0"/>
              <a:t>(2020.3</a:t>
            </a:r>
            <a:r>
              <a:rPr lang="ja-JP" altLang="en-US" sz="2800"/>
              <a:t>を</a:t>
            </a:r>
            <a:r>
              <a:rPr lang="ja-JP" altLang="en-US" sz="2800" dirty="0"/>
              <a:t>指定</a:t>
            </a:r>
            <a:r>
              <a:rPr lang="en-US" altLang="ja-JP" sz="2800" dirty="0"/>
              <a:t>)</a:t>
            </a:r>
          </a:p>
          <a:p>
            <a:pPr marL="0" indent="0">
              <a:spcBef>
                <a:spcPts val="72"/>
              </a:spcBef>
              <a:spcAft>
                <a:spcPts val="120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/>
              <a:t> </a:t>
            </a:r>
            <a:r>
              <a:rPr lang="en-US" altLang="ja-JP" sz="2800" dirty="0">
                <a:solidFill>
                  <a:srgbClr val="C00000"/>
                </a:solidFill>
              </a:rPr>
              <a:t>Unity2020.3</a:t>
            </a:r>
            <a:r>
              <a:rPr lang="ja-JP" altLang="en-US" sz="2800">
                <a:solidFill>
                  <a:srgbClr val="C00000"/>
                </a:solidFill>
              </a:rPr>
              <a:t>を</a:t>
            </a:r>
            <a:r>
              <a:rPr lang="ja-JP" altLang="en-US" sz="2800" dirty="0">
                <a:solidFill>
                  <a:srgbClr val="C00000"/>
                </a:solidFill>
              </a:rPr>
              <a:t>インストール済みの人向け</a:t>
            </a:r>
            <a:endParaRPr lang="en-US" altLang="ja-JP" sz="2800" dirty="0">
              <a:solidFill>
                <a:srgbClr val="C00000"/>
              </a:solidFill>
            </a:endParaRPr>
          </a:p>
          <a:p>
            <a:pPr>
              <a:spcAft>
                <a:spcPts val="1200"/>
              </a:spcAft>
            </a:pPr>
            <a:r>
              <a:rPr lang="en-GB" altLang="ja-JP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NRSDK</a:t>
            </a:r>
            <a:r>
              <a:rPr lang="ja-JP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のダウンロード</a:t>
            </a:r>
            <a:endParaRPr lang="en-GB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ja-JP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マイクロソフトアカウントの作成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43045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Android Build</a:t>
            </a:r>
            <a:r>
              <a:rPr lang="ja-JP" altLang="en-US"/>
              <a:t>オプションの追加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16" y="1246778"/>
            <a:ext cx="8724966" cy="5084519"/>
          </a:xfrm>
        </p:spPr>
      </p:pic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7422316" y="3789037"/>
            <a:ext cx="1152128" cy="504056"/>
          </a:xfrm>
          <a:prstGeom prst="borderCallout1">
            <a:avLst>
              <a:gd name="adj1" fmla="val 100398"/>
              <a:gd name="adj2" fmla="val 53684"/>
              <a:gd name="adj3" fmla="val 193654"/>
              <a:gd name="adj4" fmla="val 84608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クリック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吹き出し: 線 3">
            <a:extLst>
              <a:ext uri="{FF2B5EF4-FFF2-40B4-BE49-F238E27FC236}">
                <a16:creationId xmlns:a16="http://schemas.microsoft.com/office/drawing/2014/main" id="{8B980885-0677-4A6B-8889-F350D354B5D7}"/>
              </a:ext>
            </a:extLst>
          </p:cNvPr>
          <p:cNvSpPr/>
          <p:nvPr/>
        </p:nvSpPr>
        <p:spPr>
          <a:xfrm>
            <a:off x="3059832" y="3537009"/>
            <a:ext cx="2088232" cy="504056"/>
          </a:xfrm>
          <a:prstGeom prst="borderCallout1">
            <a:avLst>
              <a:gd name="adj1" fmla="val 96126"/>
              <a:gd name="adj2" fmla="val 48220"/>
              <a:gd name="adj3" fmla="val 246346"/>
              <a:gd name="adj4" fmla="val 25312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2020.3.xxf</a:t>
            </a:r>
          </a:p>
        </p:txBody>
      </p:sp>
    </p:spTree>
    <p:extLst>
      <p:ext uri="{BB962C8B-B14F-4D97-AF65-F5344CB8AC3E}">
        <p14:creationId xmlns:p14="http://schemas.microsoft.com/office/powerpoint/2010/main" val="1167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Android Build</a:t>
            </a:r>
            <a:r>
              <a:rPr lang="ja-JP" altLang="en-US"/>
              <a:t>オプションの追加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17" y="1246779"/>
            <a:ext cx="8724964" cy="5084518"/>
          </a:xfrm>
        </p:spPr>
      </p:pic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6084168" y="3645024"/>
            <a:ext cx="2512045" cy="504056"/>
          </a:xfrm>
          <a:prstGeom prst="borderCallout1">
            <a:avLst>
              <a:gd name="adj1" fmla="val 99562"/>
              <a:gd name="adj2" fmla="val 17928"/>
              <a:gd name="adj3" fmla="val 238658"/>
              <a:gd name="adj4" fmla="val 11884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 modules</a:t>
            </a:r>
          </a:p>
        </p:txBody>
      </p:sp>
    </p:spTree>
    <p:extLst>
      <p:ext uri="{BB962C8B-B14F-4D97-AF65-F5344CB8AC3E}">
        <p14:creationId xmlns:p14="http://schemas.microsoft.com/office/powerpoint/2010/main" val="101595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Android Build</a:t>
            </a:r>
            <a:r>
              <a:rPr lang="ja-JP" altLang="en-US"/>
              <a:t>オプションの追加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17" y="1246779"/>
            <a:ext cx="8724963" cy="5084518"/>
          </a:xfrm>
        </p:spPr>
      </p:pic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1979712" y="1556792"/>
            <a:ext cx="6408712" cy="864096"/>
          </a:xfrm>
          <a:prstGeom prst="borderCallout1">
            <a:avLst>
              <a:gd name="adj1" fmla="val 99562"/>
              <a:gd name="adj2" fmla="val 17928"/>
              <a:gd name="adj3" fmla="val 267797"/>
              <a:gd name="adj4" fmla="val 97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 Android Build Support</a:t>
            </a:r>
            <a:b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その下の</a:t>
            </a:r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SDK &amp; NDK Tools</a:t>
            </a:r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OpenJDK</a:t>
            </a:r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も必須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吹き出し: 線 3">
            <a:extLst>
              <a:ext uri="{FF2B5EF4-FFF2-40B4-BE49-F238E27FC236}">
                <a16:creationId xmlns:a16="http://schemas.microsoft.com/office/drawing/2014/main" id="{410942D7-CB2D-AE8A-CCEA-2855AF509916}"/>
              </a:ext>
            </a:extLst>
          </p:cNvPr>
          <p:cNvSpPr/>
          <p:nvPr/>
        </p:nvSpPr>
        <p:spPr>
          <a:xfrm>
            <a:off x="6601476" y="4581128"/>
            <a:ext cx="1800200" cy="504056"/>
          </a:xfrm>
          <a:prstGeom prst="borderCallout1">
            <a:avLst>
              <a:gd name="adj1" fmla="val 105059"/>
              <a:gd name="adj2" fmla="val 30602"/>
              <a:gd name="adj3" fmla="val 202378"/>
              <a:gd name="adj4" fmla="val 18345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798924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Android Build</a:t>
            </a:r>
            <a:r>
              <a:rPr lang="ja-JP" altLang="en-US"/>
              <a:t>オプションの追加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17" y="1246778"/>
            <a:ext cx="8724964" cy="5084518"/>
          </a:xfrm>
        </p:spPr>
      </p:pic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1835696" y="4149080"/>
            <a:ext cx="1728192" cy="504056"/>
          </a:xfrm>
          <a:prstGeom prst="borderCallout1">
            <a:avLst>
              <a:gd name="adj1" fmla="val 107688"/>
              <a:gd name="adj2" fmla="val 5143"/>
              <a:gd name="adj3" fmla="val 210265"/>
              <a:gd name="adj4" fmla="val -5013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チェック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吹き出し: 線 3">
            <a:extLst>
              <a:ext uri="{FF2B5EF4-FFF2-40B4-BE49-F238E27FC236}">
                <a16:creationId xmlns:a16="http://schemas.microsoft.com/office/drawing/2014/main" id="{5006D6CB-66CB-A036-E4F7-6C8173BD7DB0}"/>
              </a:ext>
            </a:extLst>
          </p:cNvPr>
          <p:cNvSpPr/>
          <p:nvPr/>
        </p:nvSpPr>
        <p:spPr>
          <a:xfrm>
            <a:off x="6948264" y="4734035"/>
            <a:ext cx="1728192" cy="504056"/>
          </a:xfrm>
          <a:prstGeom prst="borderCallout1">
            <a:avLst>
              <a:gd name="adj1" fmla="val 99801"/>
              <a:gd name="adj2" fmla="val 24314"/>
              <a:gd name="adj3" fmla="val 212894"/>
              <a:gd name="adj4" fmla="val 11857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151193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Android Build</a:t>
            </a:r>
            <a:r>
              <a:rPr lang="ja-JP" altLang="en-US"/>
              <a:t>オプションの追加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18" y="1246779"/>
            <a:ext cx="8724962" cy="5084517"/>
          </a:xfrm>
        </p:spPr>
      </p:pic>
      <p:sp>
        <p:nvSpPr>
          <p:cNvPr id="6" name="吹き出し: 線 3">
            <a:extLst>
              <a:ext uri="{FF2B5EF4-FFF2-40B4-BE49-F238E27FC236}">
                <a16:creationId xmlns:a16="http://schemas.microsoft.com/office/drawing/2014/main" id="{CD4D4BD0-804A-584D-9A82-34147F32EB5D}"/>
              </a:ext>
            </a:extLst>
          </p:cNvPr>
          <p:cNvSpPr/>
          <p:nvPr/>
        </p:nvSpPr>
        <p:spPr>
          <a:xfrm>
            <a:off x="3131840" y="3537009"/>
            <a:ext cx="2448272" cy="504056"/>
          </a:xfrm>
          <a:prstGeom prst="borderCallout1">
            <a:avLst>
              <a:gd name="adj1" fmla="val -2137"/>
              <a:gd name="adj2" fmla="val 43804"/>
              <a:gd name="adj3" fmla="val -141796"/>
              <a:gd name="adj4" fmla="val 24485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インストール終了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251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r>
              <a:rPr lang="ja-JP" altLang="en-US"/>
              <a:t>のウェブサイトにアクセス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667B1A-42DE-434A-BC5C-E055BBB3A239}"/>
              </a:ext>
            </a:extLst>
          </p:cNvPr>
          <p:cNvSpPr txBox="1"/>
          <p:nvPr/>
        </p:nvSpPr>
        <p:spPr>
          <a:xfrm>
            <a:off x="611560" y="2780928"/>
            <a:ext cx="770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" altLang="ja-JP" sz="40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https://unity3d.com/jp/get-unity/download</a:t>
            </a:r>
            <a:endParaRPr lang="en" altLang="ja-JP" sz="4000" spc="100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09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6BEEA-F2EB-49EA-B9EB-34C9A3C6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06889D-92E7-4401-BB59-EFC25D74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r>
              <a:rPr lang="en-US" altLang="ja-JP" sz="2800" dirty="0"/>
              <a:t>Unity</a:t>
            </a:r>
            <a:r>
              <a:rPr lang="ja-JP" altLang="en-US" sz="2800" dirty="0"/>
              <a:t>関連</a:t>
            </a:r>
            <a:endParaRPr lang="en-US" altLang="ja-JP" sz="28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アカウント作成</a:t>
            </a:r>
            <a:endParaRPr lang="en-US" altLang="ja-JP" sz="2800" dirty="0"/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 Hub</a:t>
            </a:r>
            <a:r>
              <a:rPr lang="ja-JP" altLang="en-US" sz="2800" dirty="0"/>
              <a:t>のインストール</a:t>
            </a:r>
            <a:endParaRPr lang="en-US" altLang="ja-JP" sz="2800" dirty="0"/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</a:t>
            </a:r>
            <a:r>
              <a:rPr lang="ja-JP" altLang="en-US" sz="2800" dirty="0"/>
              <a:t>のインストール </a:t>
            </a:r>
            <a:r>
              <a:rPr lang="en-US" altLang="ja-JP" sz="2800" dirty="0"/>
              <a:t>(2020.3</a:t>
            </a:r>
            <a:r>
              <a:rPr lang="ja-JP" altLang="en-US" sz="2800"/>
              <a:t>を</a:t>
            </a:r>
            <a:r>
              <a:rPr lang="ja-JP" altLang="en-US" sz="2800" dirty="0"/>
              <a:t>指定</a:t>
            </a:r>
            <a:r>
              <a:rPr lang="en-US" altLang="ja-JP" sz="2800" dirty="0"/>
              <a:t>)</a:t>
            </a:r>
          </a:p>
          <a:p>
            <a:pPr marL="0" indent="0">
              <a:spcBef>
                <a:spcPts val="72"/>
              </a:spcBef>
              <a:spcAft>
                <a:spcPts val="120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/>
              <a:t> </a:t>
            </a:r>
            <a:r>
              <a:rPr lang="en-US" altLang="ja-JP" sz="2800" dirty="0"/>
              <a:t>Unity2020.3</a:t>
            </a:r>
            <a:r>
              <a:rPr lang="ja-JP" altLang="en-US" sz="2800"/>
              <a:t>を</a:t>
            </a:r>
            <a:r>
              <a:rPr lang="ja-JP" altLang="en-US" sz="2800" dirty="0"/>
              <a:t>インストール済みの人向け</a:t>
            </a:r>
            <a:endParaRPr lang="en-US" altLang="ja-JP" sz="2800" dirty="0"/>
          </a:p>
          <a:p>
            <a:pPr>
              <a:spcAft>
                <a:spcPts val="1200"/>
              </a:spcAft>
            </a:pPr>
            <a:r>
              <a:rPr lang="en-GB" altLang="ja-JP" sz="2800" dirty="0">
                <a:solidFill>
                  <a:srgbClr val="C00000"/>
                </a:solidFill>
              </a:rPr>
              <a:t>NRSDK</a:t>
            </a:r>
            <a:r>
              <a:rPr lang="ja-JP" altLang="en-US" sz="2800">
                <a:solidFill>
                  <a:srgbClr val="C00000"/>
                </a:solidFill>
              </a:rPr>
              <a:t>のダウンロード</a:t>
            </a:r>
            <a:endParaRPr lang="en-GB" altLang="ja-JP" sz="2800" dirty="0">
              <a:solidFill>
                <a:srgbClr val="C00000"/>
              </a:solidFill>
            </a:endParaRPr>
          </a:p>
          <a:p>
            <a:pPr>
              <a:spcAft>
                <a:spcPts val="1200"/>
              </a:spcAft>
            </a:pPr>
            <a:r>
              <a:rPr lang="ja-JP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マイクロソフトアカウントの作成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835561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GB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NRSDK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6A0A9-2709-49A4-A3E0-2F78A966B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751607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hlinkClick r:id="rId2"/>
              </a:rPr>
              <a:t>https://developer.nreal.ai/download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899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5">
            <a:extLst>
              <a:ext uri="{FF2B5EF4-FFF2-40B4-BE49-F238E27FC236}">
                <a16:creationId xmlns:a16="http://schemas.microsoft.com/office/drawing/2014/main" id="{9C89AE40-1943-4FF7-99C8-14BCF1B89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376" y="1484784"/>
            <a:ext cx="8066088" cy="4899812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GB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NRSDK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のインストール</a:t>
            </a:r>
          </a:p>
        </p:txBody>
      </p:sp>
      <p:sp>
        <p:nvSpPr>
          <p:cNvPr id="7" name="吹き出し: 線 6">
            <a:extLst>
              <a:ext uri="{FF2B5EF4-FFF2-40B4-BE49-F238E27FC236}">
                <a16:creationId xmlns:a16="http://schemas.microsoft.com/office/drawing/2014/main" id="{E054EAAD-44B5-48C9-9FB7-51008E3B4CD9}"/>
              </a:ext>
            </a:extLst>
          </p:cNvPr>
          <p:cNvSpPr/>
          <p:nvPr/>
        </p:nvSpPr>
        <p:spPr>
          <a:xfrm>
            <a:off x="2339752" y="4229592"/>
            <a:ext cx="1008112" cy="481955"/>
          </a:xfrm>
          <a:prstGeom prst="borderCallout1">
            <a:avLst>
              <a:gd name="adj1" fmla="val 59791"/>
              <a:gd name="adj2" fmla="val -567"/>
              <a:gd name="adj3" fmla="val 114005"/>
              <a:gd name="adj4" fmla="val -57425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チェック</a:t>
            </a:r>
            <a:endParaRPr lang="en-GB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吹き出し: 線 4">
            <a:extLst>
              <a:ext uri="{FF2B5EF4-FFF2-40B4-BE49-F238E27FC236}">
                <a16:creationId xmlns:a16="http://schemas.microsoft.com/office/drawing/2014/main" id="{40B589C8-D57A-48D8-8D43-C45F9A45C574}"/>
              </a:ext>
            </a:extLst>
          </p:cNvPr>
          <p:cNvSpPr/>
          <p:nvPr/>
        </p:nvSpPr>
        <p:spPr>
          <a:xfrm>
            <a:off x="4511960" y="4639386"/>
            <a:ext cx="1872208" cy="481955"/>
          </a:xfrm>
          <a:prstGeom prst="borderCallout1">
            <a:avLst>
              <a:gd name="adj1" fmla="val 96063"/>
              <a:gd name="adj2" fmla="val 27705"/>
              <a:gd name="adj3" fmla="val 182484"/>
              <a:gd name="adj4" fmla="val 498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14227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5">
            <a:extLst>
              <a:ext uri="{FF2B5EF4-FFF2-40B4-BE49-F238E27FC236}">
                <a16:creationId xmlns:a16="http://schemas.microsoft.com/office/drawing/2014/main" id="{9C89AE40-1943-4FF7-99C8-14BCF1B89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376" y="1484784"/>
            <a:ext cx="8066088" cy="4899812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GB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NRSDK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のインストール</a:t>
            </a:r>
          </a:p>
        </p:txBody>
      </p:sp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A9FE4BA2-2CE6-496A-B256-6C7DA05B4C61}"/>
              </a:ext>
            </a:extLst>
          </p:cNvPr>
          <p:cNvSpPr/>
          <p:nvPr/>
        </p:nvSpPr>
        <p:spPr>
          <a:xfrm>
            <a:off x="5436096" y="2861440"/>
            <a:ext cx="3456384" cy="783584"/>
          </a:xfrm>
          <a:prstGeom prst="borderCallout1">
            <a:avLst>
              <a:gd name="adj1" fmla="val 3206"/>
              <a:gd name="adj2" fmla="val 70499"/>
              <a:gd name="adj3" fmla="val -143843"/>
              <a:gd name="adj4" fmla="val 88688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ダウンロードできない場合は</a:t>
            </a:r>
            <a:br>
              <a:rPr lang="en-GB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こちらからアカウントを作成</a:t>
            </a:r>
            <a:endParaRPr lang="en-GB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07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6BEEA-F2EB-49EA-B9EB-34C9A3C6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06889D-92E7-4401-BB59-EFC25D74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r>
              <a:rPr lang="en-US" altLang="ja-JP" sz="2800" dirty="0"/>
              <a:t>Unity</a:t>
            </a:r>
            <a:r>
              <a:rPr lang="ja-JP" altLang="en-US" sz="2800" dirty="0"/>
              <a:t>関連</a:t>
            </a:r>
            <a:endParaRPr lang="en-US" altLang="ja-JP" sz="28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アカウント作成</a:t>
            </a:r>
            <a:endParaRPr lang="en-US" altLang="ja-JP" sz="2800" dirty="0"/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 Hub</a:t>
            </a:r>
            <a:r>
              <a:rPr lang="ja-JP" altLang="en-US" sz="2800" dirty="0"/>
              <a:t>のインストール</a:t>
            </a:r>
            <a:endParaRPr lang="en-US" altLang="ja-JP" sz="2800" dirty="0"/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</a:t>
            </a:r>
            <a:r>
              <a:rPr lang="ja-JP" altLang="en-US" sz="2800" dirty="0"/>
              <a:t>のインストール </a:t>
            </a:r>
            <a:r>
              <a:rPr lang="en-US" altLang="ja-JP" sz="2800" dirty="0"/>
              <a:t>(2019.4</a:t>
            </a:r>
            <a:r>
              <a:rPr lang="ja-JP" altLang="en-US" sz="2800" dirty="0"/>
              <a:t>を指定</a:t>
            </a:r>
            <a:r>
              <a:rPr lang="en-US" altLang="ja-JP" sz="2800" dirty="0"/>
              <a:t>)</a:t>
            </a:r>
          </a:p>
          <a:p>
            <a:pPr marL="0" indent="0">
              <a:spcBef>
                <a:spcPts val="72"/>
              </a:spcBef>
              <a:spcAft>
                <a:spcPts val="120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Unity2019.4</a:t>
            </a:r>
            <a:r>
              <a:rPr lang="ja-JP" altLang="en-US" sz="2800" dirty="0"/>
              <a:t>をインストール済みの人向け</a:t>
            </a:r>
            <a:endParaRPr lang="en-US" altLang="ja-JP" sz="2800" dirty="0"/>
          </a:p>
          <a:p>
            <a:pPr>
              <a:spcAft>
                <a:spcPts val="1200"/>
              </a:spcAft>
            </a:pPr>
            <a:r>
              <a:rPr lang="en-GB" altLang="ja-JP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NRSDK</a:t>
            </a:r>
            <a:r>
              <a:rPr lang="ja-JP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のダウンロード</a:t>
            </a:r>
            <a:endParaRPr lang="en-GB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ja-JP" altLang="en-US" sz="2800">
                <a:solidFill>
                  <a:srgbClr val="C00000"/>
                </a:solidFill>
              </a:rPr>
              <a:t>マイクロソフトアカウントの作成</a:t>
            </a:r>
            <a:endParaRPr lang="en-US" altLang="ja-JP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243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MS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のアカウント作成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4BBBF7-B79B-4CA5-9B9F-11C0B087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67959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hlinkClick r:id="rId2"/>
              </a:rPr>
              <a:t>https://account.microsoft.com/account</a:t>
            </a:r>
            <a:endParaRPr lang="en-GB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9EEE830-CCEF-0138-DD4D-8A77CF58884D}"/>
              </a:ext>
            </a:extLst>
          </p:cNvPr>
          <p:cNvSpPr txBox="1"/>
          <p:nvPr/>
        </p:nvSpPr>
        <p:spPr>
          <a:xfrm>
            <a:off x="457200" y="2492896"/>
            <a:ext cx="8118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Visual Studio</a:t>
            </a:r>
            <a:r>
              <a:rPr kumimoji="1" lang="ja-JP" altLang="en-US" sz="2000"/>
              <a:t>でコードを記述する際にログインを求められることがあります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70876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6D51D3-01C0-6840-BDFE-832817A83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576262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4000"/>
              <a:t>ご質問・ご相談は</a:t>
            </a:r>
            <a:r>
              <a:rPr lang="en-US" altLang="ja-JP" sz="4000" dirty="0"/>
              <a:t>Discord</a:t>
            </a:r>
            <a:r>
              <a:rPr lang="ja-JP" altLang="en-US" sz="4000"/>
              <a:t>で！</a:t>
            </a:r>
            <a:br>
              <a:rPr lang="en-US" altLang="ja-JP" sz="4000" dirty="0"/>
            </a:br>
            <a:r>
              <a:rPr lang="en" altLang="ja-JP" u="sng" dirty="0">
                <a:hlinkClick r:id="rId2"/>
              </a:rPr>
              <a:t>https://discord.gg/XzrPmgGbfn</a:t>
            </a:r>
            <a:endParaRPr kumimoji="1" lang="ja-JP" altLang="en-US" sz="40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19A5988-D446-B944-A8E9-A68CDF3E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17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6D51D3-01C0-6840-BDFE-832817A83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576262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4000"/>
              <a:t>準備完了</a:t>
            </a:r>
            <a:endParaRPr kumimoji="1" lang="ja-JP" altLang="en-US" sz="40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19A5988-D446-B944-A8E9-A68CDF3E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47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のアカウント作成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380" y="1385926"/>
            <a:ext cx="8726108" cy="5211426"/>
          </a:xfrm>
        </p:spPr>
      </p:pic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CA7F25AA-2286-48D4-AB06-7FE2B7B1BF5C}"/>
              </a:ext>
            </a:extLst>
          </p:cNvPr>
          <p:cNvSpPr/>
          <p:nvPr/>
        </p:nvSpPr>
        <p:spPr>
          <a:xfrm>
            <a:off x="6416024" y="1133898"/>
            <a:ext cx="2016224" cy="504056"/>
          </a:xfrm>
          <a:prstGeom prst="borderCallout1">
            <a:avLst>
              <a:gd name="adj1" fmla="val 103334"/>
              <a:gd name="adj2" fmla="val 73786"/>
              <a:gd name="adj3" fmla="val 184012"/>
              <a:gd name="adj4" fmla="val 94366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ここをクリック</a:t>
            </a:r>
            <a:endParaRPr kumimoji="1" lang="ja-JP" altLang="en-US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113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のアカウント作成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380" y="1340768"/>
            <a:ext cx="8726108" cy="5043465"/>
          </a:xfrm>
        </p:spPr>
      </p:pic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CA7F25AA-2286-48D4-AB06-7FE2B7B1BF5C}"/>
              </a:ext>
            </a:extLst>
          </p:cNvPr>
          <p:cNvSpPr/>
          <p:nvPr/>
        </p:nvSpPr>
        <p:spPr>
          <a:xfrm>
            <a:off x="5724128" y="5006928"/>
            <a:ext cx="2880320" cy="504056"/>
          </a:xfrm>
          <a:prstGeom prst="borderCallout1">
            <a:avLst>
              <a:gd name="adj1" fmla="val -2136"/>
              <a:gd name="adj2" fmla="val 63109"/>
              <a:gd name="adj3" fmla="val -122774"/>
              <a:gd name="adj4" fmla="val 52852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Unity ID</a:t>
            </a:r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を作成する</a:t>
            </a:r>
            <a:endParaRPr kumimoji="1" lang="ja-JP" altLang="en-US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683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のアカウント作成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6D51D3-01C0-6840-BDFE-832817A83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576262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4000"/>
              <a:t>サイトの案内に従って登録してください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372838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6BEEA-F2EB-49EA-B9EB-34C9A3C6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06889D-92E7-4401-BB59-EFC25D74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r>
              <a:rPr lang="en-US" altLang="ja-JP" sz="2800" dirty="0"/>
              <a:t>Unity</a:t>
            </a:r>
            <a:r>
              <a:rPr lang="ja-JP" altLang="en-US" sz="2800" dirty="0"/>
              <a:t>関連</a:t>
            </a:r>
            <a:endParaRPr lang="en-US" altLang="ja-JP" sz="28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アカウント作成</a:t>
            </a:r>
            <a:endParaRPr lang="en-US" altLang="ja-JP" sz="2800" dirty="0"/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>
                <a:solidFill>
                  <a:srgbClr val="C00000"/>
                </a:solidFill>
              </a:rPr>
              <a:t>Unity Hub</a:t>
            </a:r>
            <a:r>
              <a:rPr lang="ja-JP" altLang="en-US" sz="2800" dirty="0">
                <a:solidFill>
                  <a:srgbClr val="C00000"/>
                </a:solidFill>
              </a:rPr>
              <a:t>のインストール</a:t>
            </a:r>
            <a:endParaRPr lang="en-US" altLang="ja-JP" sz="2800" dirty="0">
              <a:solidFill>
                <a:srgbClr val="C00000"/>
              </a:solidFill>
            </a:endParaRPr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</a:t>
            </a:r>
            <a:r>
              <a:rPr lang="ja-JP" altLang="en-US" sz="2800" dirty="0"/>
              <a:t>のインストール </a:t>
            </a:r>
            <a:r>
              <a:rPr lang="en-US" altLang="ja-JP" sz="2800" dirty="0"/>
              <a:t>(2020.3</a:t>
            </a:r>
            <a:r>
              <a:rPr lang="ja-JP" altLang="en-US" sz="2800"/>
              <a:t>を</a:t>
            </a:r>
            <a:r>
              <a:rPr lang="ja-JP" altLang="en-US" sz="2800" dirty="0"/>
              <a:t>指定</a:t>
            </a:r>
            <a:r>
              <a:rPr lang="en-US" altLang="ja-JP" sz="2800" dirty="0"/>
              <a:t>)</a:t>
            </a:r>
          </a:p>
          <a:p>
            <a:pPr marL="0" indent="0">
              <a:spcBef>
                <a:spcPts val="72"/>
              </a:spcBef>
              <a:spcAft>
                <a:spcPts val="120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/>
              <a:t> </a:t>
            </a:r>
            <a:r>
              <a:rPr lang="en-US" altLang="ja-JP" sz="2800" dirty="0"/>
              <a:t>Unity2020.3</a:t>
            </a:r>
            <a:r>
              <a:rPr lang="ja-JP" altLang="en-US" sz="2800"/>
              <a:t>を</a:t>
            </a:r>
            <a:r>
              <a:rPr lang="ja-JP" altLang="en-US" sz="2800" dirty="0"/>
              <a:t>インストール済みの人向け</a:t>
            </a:r>
            <a:endParaRPr lang="en-US" altLang="ja-JP" sz="2800" dirty="0"/>
          </a:p>
          <a:p>
            <a:pPr>
              <a:spcAft>
                <a:spcPts val="1200"/>
              </a:spcAft>
            </a:pPr>
            <a:r>
              <a:rPr lang="en-GB" altLang="ja-JP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NRSDK</a:t>
            </a:r>
            <a:r>
              <a:rPr lang="ja-JP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のダウンロード</a:t>
            </a:r>
            <a:endParaRPr lang="en-GB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ja-JP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マイクロソフトアカウントの作成</a:t>
            </a:r>
            <a:endParaRPr lang="en-GB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46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 Hub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のダウンロード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8998" y="1340768"/>
            <a:ext cx="8444871" cy="5043465"/>
          </a:xfrm>
        </p:spPr>
      </p:pic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CA7F25AA-2286-48D4-AB06-7FE2B7B1BF5C}"/>
              </a:ext>
            </a:extLst>
          </p:cNvPr>
          <p:cNvSpPr/>
          <p:nvPr/>
        </p:nvSpPr>
        <p:spPr>
          <a:xfrm>
            <a:off x="1736948" y="4725144"/>
            <a:ext cx="3411115" cy="504056"/>
          </a:xfrm>
          <a:prstGeom prst="borderCallout1">
            <a:avLst>
              <a:gd name="adj1" fmla="val -2136"/>
              <a:gd name="adj2" fmla="val 63109"/>
              <a:gd name="adj3" fmla="val -122774"/>
              <a:gd name="adj4" fmla="val 52852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Unity Hub</a:t>
            </a:r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のダウンロード</a:t>
            </a:r>
            <a:endParaRPr kumimoji="1" lang="ja-JP" altLang="en-US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249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l9-s-1">
  <a:themeElements>
    <a:clrScheme name="cool9-s-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ol9-s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9-s-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9-s-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9-s-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9-s-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9-s-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9-s-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9-s-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9-s-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9-s-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9-s-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9-s-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cool9-s-1</Template>
  <TotalTime>31146</TotalTime>
  <Words>619</Words>
  <Application>Microsoft Macintosh PowerPoint</Application>
  <PresentationFormat>画面に合わせる (4:3)</PresentationFormat>
  <Paragraphs>141</Paragraphs>
  <Slides>47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51" baseType="lpstr">
      <vt:lpstr>Meiryo UI</vt:lpstr>
      <vt:lpstr>Arial</vt:lpstr>
      <vt:lpstr>Calibri</vt:lpstr>
      <vt:lpstr>cool9-s-1</vt:lpstr>
      <vt:lpstr>Unityで始めようWebAR</vt:lpstr>
      <vt:lpstr>準備事項</vt:lpstr>
      <vt:lpstr>準備事項</vt:lpstr>
      <vt:lpstr>Unityのウェブサイトにアクセス</vt:lpstr>
      <vt:lpstr>Unityのアカウント作成</vt:lpstr>
      <vt:lpstr>Unityのアカウント作成</vt:lpstr>
      <vt:lpstr>Unityのアカウント作成</vt:lpstr>
      <vt:lpstr>準備事項</vt:lpstr>
      <vt:lpstr>Unity Hubのダウンロード</vt:lpstr>
      <vt:lpstr>Unity Hubのインストール</vt:lpstr>
      <vt:lpstr>Unity Hubのインストール</vt:lpstr>
      <vt:lpstr>Unity Hubのインストール</vt:lpstr>
      <vt:lpstr>Unity Hubのインストール</vt:lpstr>
      <vt:lpstr>Unityのアカウント設定</vt:lpstr>
      <vt:lpstr>アカウントの設定</vt:lpstr>
      <vt:lpstr>アカウントの設定</vt:lpstr>
      <vt:lpstr>アカウントの設定</vt:lpstr>
      <vt:lpstr>アカウントの設定</vt:lpstr>
      <vt:lpstr>アカウントの設定</vt:lpstr>
      <vt:lpstr>アカウントの設定</vt:lpstr>
      <vt:lpstr>アカウントの設定</vt:lpstr>
      <vt:lpstr>アカウントの設定</vt:lpstr>
      <vt:lpstr>アカウントの設定</vt:lpstr>
      <vt:lpstr>アカウントの設定</vt:lpstr>
      <vt:lpstr>準備事項</vt:lpstr>
      <vt:lpstr>Unity2020のインストール</vt:lpstr>
      <vt:lpstr>Unity2020のインストール</vt:lpstr>
      <vt:lpstr>Unity2020のインストール</vt:lpstr>
      <vt:lpstr>Unity2020のインストール</vt:lpstr>
      <vt:lpstr>Unity2020のインストール</vt:lpstr>
      <vt:lpstr>Unity2020のインストール</vt:lpstr>
      <vt:lpstr>Unity2020のインストール</vt:lpstr>
      <vt:lpstr>Unity2020のインストール</vt:lpstr>
      <vt:lpstr>準備事項</vt:lpstr>
      <vt:lpstr>Android Buildオプションの追加</vt:lpstr>
      <vt:lpstr>Android Buildオプションの追加</vt:lpstr>
      <vt:lpstr>Android Buildオプションの追加</vt:lpstr>
      <vt:lpstr>Android Buildオプションの追加</vt:lpstr>
      <vt:lpstr>Android Buildオプションの追加</vt:lpstr>
      <vt:lpstr>準備事項</vt:lpstr>
      <vt:lpstr>NRSDKのインストール</vt:lpstr>
      <vt:lpstr>NRSDKのインストール</vt:lpstr>
      <vt:lpstr>NRSDKのインストール</vt:lpstr>
      <vt:lpstr>準備事項</vt:lpstr>
      <vt:lpstr>MSのアカウント作成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Yoshinaga</dc:creator>
  <cp:lastModifiedBy>Takashi Yoshinaga</cp:lastModifiedBy>
  <cp:revision>4799</cp:revision>
  <cp:lastPrinted>2020-09-18T13:31:57Z</cp:lastPrinted>
  <dcterms:created xsi:type="dcterms:W3CDTF">2008-04-27T22:06:51Z</dcterms:created>
  <dcterms:modified xsi:type="dcterms:W3CDTF">2022-04-23T11:02:45Z</dcterms:modified>
</cp:coreProperties>
</file>