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002" r:id="rId3"/>
    <p:sldId id="2071" r:id="rId4"/>
    <p:sldId id="1669" r:id="rId5"/>
    <p:sldId id="1963" r:id="rId6"/>
    <p:sldId id="2004" r:id="rId7"/>
    <p:sldId id="2005" r:id="rId8"/>
    <p:sldId id="2072" r:id="rId9"/>
    <p:sldId id="2006" r:id="rId10"/>
    <p:sldId id="2008" r:id="rId11"/>
    <p:sldId id="2009" r:id="rId12"/>
    <p:sldId id="2010" r:id="rId13"/>
    <p:sldId id="2011" r:id="rId14"/>
    <p:sldId id="2013" r:id="rId15"/>
    <p:sldId id="2045" r:id="rId16"/>
    <p:sldId id="2046" r:id="rId17"/>
    <p:sldId id="2047" r:id="rId18"/>
    <p:sldId id="2048" r:id="rId19"/>
    <p:sldId id="2014" r:id="rId20"/>
    <p:sldId id="2049" r:id="rId21"/>
    <p:sldId id="2050" r:id="rId22"/>
    <p:sldId id="2051" r:id="rId23"/>
    <p:sldId id="2052" r:id="rId24"/>
    <p:sldId id="2053" r:id="rId25"/>
    <p:sldId id="2073" r:id="rId26"/>
    <p:sldId id="2023" r:id="rId27"/>
    <p:sldId id="2024" r:id="rId28"/>
    <p:sldId id="2025" r:id="rId29"/>
    <p:sldId id="2054" r:id="rId30"/>
    <p:sldId id="2028" r:id="rId31"/>
    <p:sldId id="2029" r:id="rId32"/>
    <p:sldId id="2030" r:id="rId33"/>
    <p:sldId id="2044" r:id="rId34"/>
    <p:sldId id="2057" r:id="rId35"/>
  </p:sldIdLst>
  <p:sldSz cx="9144000" cy="6858000" type="screen4x3"/>
  <p:notesSz cx="6796088" cy="992505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D5"/>
    <a:srgbClr val="FFD1E1"/>
    <a:srgbClr val="8CE3B9"/>
    <a:srgbClr val="FFDD68"/>
    <a:srgbClr val="58E2FE"/>
    <a:srgbClr val="FE5391"/>
    <a:srgbClr val="00CC00"/>
    <a:srgbClr val="0000FF"/>
    <a:srgbClr val="191919"/>
    <a:srgbClr val="A1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1127" autoAdjust="0"/>
  </p:normalViewPr>
  <p:slideViewPr>
    <p:cSldViewPr>
      <p:cViewPr varScale="1">
        <p:scale>
          <a:sx n="159" d="100"/>
          <a:sy n="159" d="100"/>
        </p:scale>
        <p:origin x="150" y="13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96" y="-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3D690B-2F7F-41C5-8358-67DDE116CE0B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485CE9-AC3E-4201-BEA6-8C481B0334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25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BF1C100-3313-4549-8E13-D3B610877890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805686-C58B-44C9-80BD-F747292CB1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603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019D14C9-67A3-4E06-8FF2-8AF84E33B8AB}" type="slidenum">
              <a:rPr lang="ja-JP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3429000"/>
            <a:ext cx="9144000" cy="3429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5288" y="368300"/>
            <a:ext cx="792162" cy="792163"/>
            <a:chOff x="249" y="232"/>
            <a:chExt cx="295" cy="295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249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gray">
            <a:xfrm>
              <a:off x="362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gray">
            <a:xfrm>
              <a:off x="362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gray">
            <a:xfrm>
              <a:off x="249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gray">
            <a:xfrm>
              <a:off x="362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gray">
            <a:xfrm>
              <a:off x="249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gray">
            <a:xfrm>
              <a:off x="476" y="232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00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 userDrawn="1"/>
          </p:nvSpPr>
          <p:spPr bwMode="gray">
            <a:xfrm>
              <a:off x="476" y="345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D6"/>
                </a:gs>
                <a:gs pos="100000">
                  <a:srgbClr val="0000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gray">
            <a:xfrm>
              <a:off x="476" y="459"/>
              <a:ext cx="68" cy="68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baseline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17"/>
          <p:cNvSpPr>
            <a:spLocks noChangeArrowheads="1"/>
          </p:cNvSpPr>
          <p:nvPr/>
        </p:nvSpPr>
        <p:spPr bwMode="gray">
          <a:xfrm rot="10800000" flipH="1">
            <a:off x="-3626" y="3398838"/>
            <a:ext cx="390525" cy="390525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863600"/>
          </a:xfrm>
        </p:spPr>
        <p:txBody>
          <a:bodyPr/>
          <a:lstStyle>
            <a:lvl1pPr algn="ctr">
              <a:defRPr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36449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486525" y="5589588"/>
            <a:ext cx="2133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68F2F0A9-2C33-4C79-B0BA-ACD284C94954}" type="datetimeFigureOut">
              <a:rPr lang="ja-JP" altLang="en-US" smtClean="0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5724525" y="5949950"/>
            <a:ext cx="2895600" cy="215900"/>
          </a:xfrm>
        </p:spPr>
        <p:txBody>
          <a:bodyPr anchor="t"/>
          <a:lstStyle>
            <a:lvl1pPr algn="r">
              <a:defRPr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4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664A-2709-4553-9C42-814D1C0CDB52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6044-D0F8-4B9D-AB33-0E80ABAEAF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61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4975" y="115888"/>
            <a:ext cx="2108200" cy="6049962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75375" cy="6049962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37DA-5F43-4CAF-BBCE-C586BAAB0AD3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C130E-7DB6-4A19-AD00-773EE1D7945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38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B714-361D-4AB5-BBED-F848BAD6FDDD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AEF3-EC12-44F1-A1AE-D9D61DF3D3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53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E0E8-9A51-4F47-B192-D27B9AE00BA0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FCF2-097F-480B-910D-59DD80EDF2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51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A7CD-FC4D-4C4B-9732-BC74DBD8B9D3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2393-DAA6-407E-BC0B-0785959AFE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BFA12-2563-4C6C-81D8-456E624F3238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F1E9-D853-413D-B8A0-7014630D5D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5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91B3-DB9E-45B6-B1E6-87EB978943AD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E1B30-FD82-4A5D-A66C-918C7FEEF2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12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7ECC-A417-4B6E-A940-BE21856BE14B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A9398-B3EB-462E-B9C7-303F448E2C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6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D1B07-4C0A-4ADB-8CB2-92158E950BD0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F272-B2B4-47C0-89A3-1F6CF039D1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275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1E90-1D97-4E1B-9E4F-14AFC14A6998}" type="datetimeFigureOut">
              <a:rPr lang="ja-JP" altLang="en-US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EAA9-9D9F-4C50-92CA-C93868A17A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4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5225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EBE95126-8F09-449C-AE35-A525C0988D99}" type="datetimeFigureOut">
              <a:rPr lang="ja-JP" altLang="en-US" smtClean="0"/>
              <a:pPr>
                <a:defRPr/>
              </a:pPr>
              <a:t>2022/3/23</a:t>
            </a:fld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461125"/>
            <a:ext cx="2133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C0D00CEF-7968-43CA-9839-154D3392BD57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0000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179388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gray">
          <a:xfrm>
            <a:off x="358775" y="188913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gray">
          <a:xfrm>
            <a:off x="358775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179388" y="368300"/>
            <a:ext cx="107950" cy="107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gray">
          <a:xfrm>
            <a:off x="358775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gray">
          <a:xfrm>
            <a:off x="179388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gray">
          <a:xfrm>
            <a:off x="539750" y="188913"/>
            <a:ext cx="107950" cy="1079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0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gray">
          <a:xfrm>
            <a:off x="539750" y="368300"/>
            <a:ext cx="107950" cy="107950"/>
          </a:xfrm>
          <a:prstGeom prst="rect">
            <a:avLst/>
          </a:prstGeom>
          <a:gradFill rotWithShape="1">
            <a:gsLst>
              <a:gs pos="0">
                <a:srgbClr val="0000D6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gray">
          <a:xfrm>
            <a:off x="539750" y="549275"/>
            <a:ext cx="107950" cy="10795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6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baseline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27088" y="115888"/>
            <a:ext cx="8066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XzrPmgGbfn?fbclid=IwAR2czyCOfYd0qjlg1kW7D6Dmo6EO8RR0sgeeKKVQWBMNsbFuGqeZMJ3d8d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jp/get-unity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ctrTitle"/>
          </p:nvPr>
        </p:nvSpPr>
        <p:spPr>
          <a:xfrm>
            <a:off x="285750" y="2492896"/>
            <a:ext cx="8643938" cy="863600"/>
          </a:xfrm>
        </p:spPr>
        <p:txBody>
          <a:bodyPr/>
          <a:lstStyle/>
          <a:p>
            <a:r>
              <a:rPr lang="ja-JP" altLang="en-US" b="0" dirty="0"/>
              <a:t>はじめよう</a:t>
            </a:r>
            <a:r>
              <a:rPr lang="en-US" altLang="ja-JP" b="0" dirty="0"/>
              <a:t>Shader Graph</a:t>
            </a:r>
            <a:endParaRPr lang="en" altLang="ja-JP" b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44FCA02-DB52-A24E-AA05-AA74F9AFFECA}"/>
              </a:ext>
            </a:extLst>
          </p:cNvPr>
          <p:cNvSpPr txBox="1">
            <a:spLocks/>
          </p:cNvSpPr>
          <p:nvPr/>
        </p:nvSpPr>
        <p:spPr bwMode="gray">
          <a:xfrm>
            <a:off x="362986" y="3445408"/>
            <a:ext cx="86439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000" b="0" kern="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事前準備</a:t>
            </a:r>
            <a:endParaRPr lang="en-US" altLang="ja-JP" sz="4000" b="0" kern="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DE8E06-87AB-FB4D-9FB4-2B1EDF7C9C3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200655"/>
            <a:ext cx="2155143" cy="74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940" y="1340768"/>
            <a:ext cx="7178986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423617" y="5517232"/>
            <a:ext cx="3148384" cy="504056"/>
          </a:xfrm>
          <a:prstGeom prst="borderCallout1">
            <a:avLst>
              <a:gd name="adj1" fmla="val 3361"/>
              <a:gd name="adj2" fmla="val 28992"/>
              <a:gd name="adj3" fmla="val -166752"/>
              <a:gd name="adj4" fmla="val 1629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インストーラーを実行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2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同意する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8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158138"/>
            <a:ext cx="7849781" cy="4872277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004048" y="6165304"/>
            <a:ext cx="1944216" cy="504056"/>
          </a:xfrm>
          <a:prstGeom prst="borderCallout1">
            <a:avLst>
              <a:gd name="adj1" fmla="val 3361"/>
              <a:gd name="adj2" fmla="val 28992"/>
              <a:gd name="adj3" fmla="val -72420"/>
              <a:gd name="adj4" fmla="val 455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8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4000" dirty="0"/>
              <a:t>Unity Hub</a:t>
            </a:r>
            <a:r>
              <a:rPr lang="ja-JP" altLang="en-US" sz="4000"/>
              <a:t>を起動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1114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39552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8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2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278092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9852"/>
              <a:gd name="adj4" fmla="val 2104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0556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3A8DF-6F64-4DDF-86AD-A2971F33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ブラウザが立ち上がるので手順に従ってログイン</a:t>
            </a:r>
          </a:p>
        </p:txBody>
      </p:sp>
    </p:spTree>
    <p:extLst>
      <p:ext uri="{BB962C8B-B14F-4D97-AF65-F5344CB8AC3E}">
        <p14:creationId xmlns:p14="http://schemas.microsoft.com/office/powerpoint/2010/main" val="23711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5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971600" y="3537632"/>
            <a:ext cx="4202360" cy="504056"/>
          </a:xfrm>
          <a:prstGeom prst="borderCallout1">
            <a:avLst>
              <a:gd name="adj1" fmla="val -3895"/>
              <a:gd name="adj2" fmla="val 36807"/>
              <a:gd name="adj3" fmla="val -359741"/>
              <a:gd name="adj4" fmla="val -5369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アイコンが切り替わっていれば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090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1" y="1120055"/>
            <a:ext cx="8271337" cy="5339213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4139952" y="3068960"/>
            <a:ext cx="4320480" cy="504056"/>
          </a:xfrm>
          <a:prstGeom prst="borderCallout1">
            <a:avLst>
              <a:gd name="adj1" fmla="val -3895"/>
              <a:gd name="adj2" fmla="val 77905"/>
              <a:gd name="adj3" fmla="val -288278"/>
              <a:gd name="adj4" fmla="val 9068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または</a:t>
            </a:r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Manage </a:t>
            </a:r>
            <a:r>
              <a:rPr kumimoji="1" lang="en-US" altLang="ja-JP" sz="2400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1691680" y="2420888"/>
            <a:ext cx="1728192" cy="504056"/>
          </a:xfrm>
          <a:prstGeom prst="borderCallout1">
            <a:avLst>
              <a:gd name="adj1" fmla="val -3895"/>
              <a:gd name="adj2" fmla="val 36807"/>
              <a:gd name="adj3" fmla="val -132522"/>
              <a:gd name="adj4" fmla="val 2562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5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(2021.2</a:t>
            </a:r>
            <a:r>
              <a:rPr lang="ja-JP" altLang="en-US" sz="2800" dirty="0"/>
              <a:t>を指定</a:t>
            </a:r>
            <a:r>
              <a:rPr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93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1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267744" y="4005064"/>
            <a:ext cx="2808312" cy="504056"/>
          </a:xfrm>
          <a:prstGeom prst="borderCallout1">
            <a:avLst>
              <a:gd name="adj1" fmla="val -2062"/>
              <a:gd name="adj2" fmla="val 5562"/>
              <a:gd name="adj3" fmla="val -152679"/>
              <a:gd name="adj4" fmla="val -1030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Licenses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9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2" y="1120055"/>
            <a:ext cx="8271334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4139952" y="4941168"/>
            <a:ext cx="3168352" cy="504056"/>
          </a:xfrm>
          <a:prstGeom prst="borderCallout1">
            <a:avLst>
              <a:gd name="adj1" fmla="val -3895"/>
              <a:gd name="adj2" fmla="val 52594"/>
              <a:gd name="adj3" fmla="val -110534"/>
              <a:gd name="adj4" fmla="val 42650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License</a:t>
            </a:r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2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2987824" y="5445224"/>
            <a:ext cx="5137869" cy="792088"/>
          </a:xfrm>
          <a:prstGeom prst="borderCallout1">
            <a:avLst>
              <a:gd name="adj1" fmla="val -3895"/>
              <a:gd name="adj2" fmla="val 52594"/>
              <a:gd name="adj3" fmla="val -90711"/>
              <a:gd name="adj4" fmla="val 4570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ライセンスを選択</a:t>
            </a:r>
            <a:b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:Get a free personal license)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10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5076056" y="4221088"/>
            <a:ext cx="2016224" cy="504056"/>
          </a:xfrm>
          <a:prstGeom prst="borderCallout1">
            <a:avLst>
              <a:gd name="adj1" fmla="val 98720"/>
              <a:gd name="adj2" fmla="val 28773"/>
              <a:gd name="adj3" fmla="val 188148"/>
              <a:gd name="adj4" fmla="val 1362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ja-JP" altLang="en-US"/>
              <a:t>アカウントの設定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333" y="1120055"/>
            <a:ext cx="8271332" cy="5339209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79460A6-AD36-4D6F-8FAB-DA1BB343D9DD}"/>
              </a:ext>
            </a:extLst>
          </p:cNvPr>
          <p:cNvSpPr/>
          <p:nvPr/>
        </p:nvSpPr>
        <p:spPr>
          <a:xfrm>
            <a:off x="6228184" y="2132856"/>
            <a:ext cx="1440160" cy="504056"/>
          </a:xfrm>
          <a:prstGeom prst="borderCallout1">
            <a:avLst>
              <a:gd name="adj1" fmla="val 3435"/>
              <a:gd name="adj2" fmla="val 80080"/>
              <a:gd name="adj3" fmla="val -92211"/>
              <a:gd name="adj4" fmla="val 9287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5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>
                <a:solidFill>
                  <a:srgbClr val="C00000"/>
                </a:solidFill>
              </a:rPr>
              <a:t>-</a:t>
            </a:r>
            <a:r>
              <a:rPr lang="ja-JP" altLang="en-US" sz="2800" dirty="0">
                <a:solidFill>
                  <a:srgbClr val="C00000"/>
                </a:solidFill>
              </a:rPr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 </a:t>
            </a:r>
            <a:r>
              <a:rPr lang="en-US" altLang="ja-JP" sz="2800" dirty="0">
                <a:solidFill>
                  <a:srgbClr val="C00000"/>
                </a:solidFill>
              </a:rPr>
              <a:t>(2021.2</a:t>
            </a:r>
            <a:r>
              <a:rPr lang="ja-JP" altLang="en-US" sz="2800" dirty="0">
                <a:solidFill>
                  <a:srgbClr val="C00000"/>
                </a:solidFill>
              </a:rPr>
              <a:t>を指定</a:t>
            </a:r>
            <a:r>
              <a:rPr lang="en-US" altLang="ja-JP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2304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6" y="1232896"/>
            <a:ext cx="8724967" cy="5112285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403648" y="3176972"/>
            <a:ext cx="2016224" cy="504056"/>
          </a:xfrm>
          <a:prstGeom prst="borderCallout1">
            <a:avLst>
              <a:gd name="adj1" fmla="val -2137"/>
              <a:gd name="adj2" fmla="val -138"/>
              <a:gd name="adj3" fmla="val -70332"/>
              <a:gd name="adj4" fmla="val -1852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Installs</a:t>
            </a:r>
          </a:p>
        </p:txBody>
      </p:sp>
    </p:spTree>
    <p:extLst>
      <p:ext uri="{BB962C8B-B14F-4D97-AF65-F5344CB8AC3E}">
        <p14:creationId xmlns:p14="http://schemas.microsoft.com/office/powerpoint/2010/main" val="33065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17" y="1232897"/>
            <a:ext cx="8724966" cy="5112284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6419503" y="2564904"/>
            <a:ext cx="2448272" cy="504056"/>
          </a:xfrm>
          <a:prstGeom prst="borderCallout1">
            <a:avLst>
              <a:gd name="adj1" fmla="val -2137"/>
              <a:gd name="adj2" fmla="val 54834"/>
              <a:gd name="adj3" fmla="val -106064"/>
              <a:gd name="adj4" fmla="val 7080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 Editor</a:t>
            </a:r>
          </a:p>
        </p:txBody>
      </p:sp>
    </p:spTree>
    <p:extLst>
      <p:ext uri="{BB962C8B-B14F-4D97-AF65-F5344CB8AC3E}">
        <p14:creationId xmlns:p14="http://schemas.microsoft.com/office/powerpoint/2010/main" val="2264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77" y="1232896"/>
            <a:ext cx="7649444" cy="5112284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1619672" y="5013176"/>
            <a:ext cx="3816424" cy="468192"/>
          </a:xfrm>
          <a:prstGeom prst="borderCallout1">
            <a:avLst>
              <a:gd name="adj1" fmla="val -327"/>
              <a:gd name="adj2" fmla="val 39571"/>
              <a:gd name="adj3" fmla="val -130592"/>
              <a:gd name="adj4" fmla="val 29138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Unity2021.2.x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の最新版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363FA38F-941F-499A-A115-7419C0B3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7277" y="1232896"/>
            <a:ext cx="7649444" cy="51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5076056" y="4797152"/>
            <a:ext cx="1728192" cy="468192"/>
          </a:xfrm>
          <a:prstGeom prst="borderCallout1">
            <a:avLst>
              <a:gd name="adj1" fmla="val 5873"/>
              <a:gd name="adj2" fmla="val 71485"/>
              <a:gd name="adj3" fmla="val -94061"/>
              <a:gd name="adj4" fmla="val 9110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Install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0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>
                <a:solidFill>
                  <a:srgbClr val="C00000"/>
                </a:solidFill>
              </a:rPr>
              <a:t>-</a:t>
            </a:r>
            <a:r>
              <a:rPr lang="ja-JP" altLang="en-US" sz="2800" dirty="0">
                <a:solidFill>
                  <a:srgbClr val="C00000"/>
                </a:solidFill>
              </a:rPr>
              <a:t> アカウント作成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 Hub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(2021.2</a:t>
            </a:r>
            <a:r>
              <a:rPr lang="ja-JP" altLang="en-US" sz="2800" dirty="0"/>
              <a:t>を指定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6391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77" y="1232897"/>
            <a:ext cx="7649443" cy="5112283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5292080" y="4725144"/>
            <a:ext cx="1728192" cy="504056"/>
          </a:xfrm>
          <a:prstGeom prst="borderCallout1">
            <a:avLst>
              <a:gd name="adj1" fmla="val 96813"/>
              <a:gd name="adj2" fmla="val 73171"/>
              <a:gd name="adj3" fmla="val 174294"/>
              <a:gd name="adj4" fmla="val 89451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1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77" y="1232896"/>
            <a:ext cx="7649443" cy="5112283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483768" y="3267660"/>
            <a:ext cx="3366091" cy="504056"/>
          </a:xfrm>
          <a:prstGeom prst="borderCallout1">
            <a:avLst>
              <a:gd name="adj1" fmla="val -2137"/>
              <a:gd name="adj2" fmla="val 43804"/>
              <a:gd name="adj3" fmla="val -147763"/>
              <a:gd name="adj4" fmla="val 26093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インストール終了まで待つ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4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lang="en-US" altLang="ja-JP" dirty="0"/>
              <a:t>Unity2021.2.x</a:t>
            </a:r>
            <a:r>
              <a:rPr lang="ja-JP" altLang="en-US" dirty="0"/>
              <a:t>のインストール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78" y="1232897"/>
            <a:ext cx="7649441" cy="5112282"/>
          </a:xfrm>
        </p:spPr>
      </p:pic>
      <p:sp>
        <p:nvSpPr>
          <p:cNvPr id="7" name="吹き出し: 線 3">
            <a:extLst>
              <a:ext uri="{FF2B5EF4-FFF2-40B4-BE49-F238E27FC236}">
                <a16:creationId xmlns:a16="http://schemas.microsoft.com/office/drawing/2014/main" id="{BE764699-3B3F-AE47-B88F-7B8D2262B01E}"/>
              </a:ext>
            </a:extLst>
          </p:cNvPr>
          <p:cNvSpPr/>
          <p:nvPr/>
        </p:nvSpPr>
        <p:spPr>
          <a:xfrm>
            <a:off x="2915816" y="3933056"/>
            <a:ext cx="2448272" cy="504056"/>
          </a:xfrm>
          <a:prstGeom prst="borderCallout1">
            <a:avLst>
              <a:gd name="adj1" fmla="val -2137"/>
              <a:gd name="adj2" fmla="val 43804"/>
              <a:gd name="adj3" fmla="val -141796"/>
              <a:gd name="adj4" fmla="val 24485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インストール終了</a:t>
            </a:r>
            <a:endParaRPr kumimoji="1" lang="en-US" altLang="ja-JP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ご質問・ご相談は</a:t>
            </a:r>
            <a:r>
              <a:rPr lang="en-US" altLang="ja-JP" sz="4000" dirty="0"/>
              <a:t>Discord</a:t>
            </a:r>
            <a:r>
              <a:rPr lang="ja-JP" altLang="en-US" sz="4000"/>
              <a:t>で！</a:t>
            </a:r>
            <a:br>
              <a:rPr lang="en-US" altLang="ja-JP" sz="4000" dirty="0"/>
            </a:br>
            <a:r>
              <a:rPr lang="en" altLang="ja-JP" u="sng" dirty="0">
                <a:hlinkClick r:id="rId2"/>
              </a:rPr>
              <a:t>https://discord.gg/XzrPmgGbfn</a:t>
            </a: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準備完了</a:t>
            </a:r>
            <a:endParaRPr kumimoji="1" lang="ja-JP" altLang="en-US" sz="4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9A5988-D446-B944-A8E9-A68CDF3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4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lang="ja-JP" altLang="en-US"/>
              <a:t>のウェブサイトにアクセス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67B1A-42DE-434A-BC5C-E055BBB3A239}"/>
              </a:ext>
            </a:extLst>
          </p:cNvPr>
          <p:cNvSpPr txBox="1"/>
          <p:nvPr/>
        </p:nvSpPr>
        <p:spPr>
          <a:xfrm>
            <a:off x="611560" y="27809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ja-JP" sz="4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https://unity3d.com/jp/get-unity/download</a:t>
            </a:r>
            <a:endParaRPr lang="en" altLang="ja-JP" sz="4000" spc="1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9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85926"/>
            <a:ext cx="8726108" cy="5211426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6416024" y="1133898"/>
            <a:ext cx="2016224" cy="504056"/>
          </a:xfrm>
          <a:prstGeom prst="borderCallout1">
            <a:avLst>
              <a:gd name="adj1" fmla="val 103334"/>
              <a:gd name="adj2" fmla="val 73786"/>
              <a:gd name="adj3" fmla="val 184012"/>
              <a:gd name="adj4" fmla="val 94366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ここをクリック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1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80" y="1340768"/>
            <a:ext cx="8726108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5724128" y="5006928"/>
            <a:ext cx="2880320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ID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を作成する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8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D51D3-01C0-6840-BDFE-832817A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576262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/>
              <a:t>サイトの案内に従って登録してください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728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6BEEA-F2EB-49EA-B9EB-34C9A3C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6889D-92E7-4401-BB59-EFC25D74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en-US" altLang="ja-JP" sz="2800" dirty="0"/>
              <a:t>Unity</a:t>
            </a:r>
            <a:r>
              <a:rPr lang="ja-JP" altLang="en-US" sz="2800" dirty="0"/>
              <a:t>関連</a:t>
            </a:r>
            <a:endParaRPr lang="en-US" altLang="ja-JP" sz="2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アカウント作成</a:t>
            </a:r>
            <a:endParaRPr lang="en-US" altLang="ja-JP" sz="2800" dirty="0"/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>
                <a:solidFill>
                  <a:srgbClr val="C00000"/>
                </a:solidFill>
              </a:rPr>
              <a:t>-</a:t>
            </a:r>
            <a:r>
              <a:rPr lang="ja-JP" altLang="en-US" sz="2800" dirty="0">
                <a:solidFill>
                  <a:srgbClr val="C00000"/>
                </a:solidFill>
              </a:rPr>
              <a:t> </a:t>
            </a:r>
            <a:r>
              <a:rPr lang="en-US" altLang="ja-JP" sz="2800" dirty="0">
                <a:solidFill>
                  <a:srgbClr val="C00000"/>
                </a:solidFill>
              </a:rPr>
              <a:t>Unity Hub</a:t>
            </a:r>
            <a:r>
              <a:rPr lang="ja-JP" altLang="en-US" sz="2800" dirty="0">
                <a:solidFill>
                  <a:srgbClr val="C00000"/>
                </a:solidFill>
              </a:rPr>
              <a:t>のインストール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0" indent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r>
              <a:rPr lang="en-US" altLang="ja-JP" sz="2800" dirty="0"/>
              <a:t>-</a:t>
            </a:r>
            <a:r>
              <a:rPr lang="ja-JP" altLang="en-US" sz="2800" dirty="0"/>
              <a:t> </a:t>
            </a:r>
            <a:r>
              <a:rPr lang="en-US" altLang="ja-JP" sz="2800" dirty="0"/>
              <a:t>Unity</a:t>
            </a:r>
            <a:r>
              <a:rPr lang="ja-JP" altLang="en-US" sz="2800" dirty="0"/>
              <a:t>のインストール </a:t>
            </a:r>
            <a:r>
              <a:rPr lang="en-US" altLang="ja-JP" sz="2800" dirty="0"/>
              <a:t>(2021.2</a:t>
            </a:r>
            <a:r>
              <a:rPr lang="ja-JP" altLang="en-US" sz="2800" dirty="0"/>
              <a:t>を指定</a:t>
            </a:r>
            <a:r>
              <a:rPr lang="en-US" altLang="ja-JP" sz="2800" dirty="0"/>
              <a:t>)</a:t>
            </a:r>
          </a:p>
          <a:p>
            <a:pPr marL="0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1987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688" y="128588"/>
            <a:ext cx="8066087" cy="57626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389A23-931C-41F6-ACA2-90D9278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98" y="1340768"/>
            <a:ext cx="8444871" cy="5043465"/>
          </a:xfrm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CA7F25AA-2286-48D4-AB06-7FE2B7B1BF5C}"/>
              </a:ext>
            </a:extLst>
          </p:cNvPr>
          <p:cNvSpPr/>
          <p:nvPr/>
        </p:nvSpPr>
        <p:spPr>
          <a:xfrm>
            <a:off x="1736948" y="4725144"/>
            <a:ext cx="3555132" cy="504056"/>
          </a:xfrm>
          <a:prstGeom prst="borderCallout1">
            <a:avLst>
              <a:gd name="adj1" fmla="val -2136"/>
              <a:gd name="adj2" fmla="val 63109"/>
              <a:gd name="adj3" fmla="val -122774"/>
              <a:gd name="adj4" fmla="val 52852"/>
            </a:avLst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 Hub</a:t>
            </a:r>
            <a:r>
              <a:rPr kumimoji="1" lang="ja-JP" altLang="en-US" sz="2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のダウンロード</a:t>
            </a:r>
            <a:endParaRPr kumimoji="1" lang="ja-JP" altLang="en-US" sz="24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4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l9-s-1">
  <a:themeElements>
    <a:clrScheme name="cool9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ol9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9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9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cool9-s-1</Template>
  <TotalTime>31123</TotalTime>
  <Words>337</Words>
  <Application>Microsoft Office PowerPoint</Application>
  <PresentationFormat>画面に合わせる (4:3)</PresentationFormat>
  <Paragraphs>83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8" baseType="lpstr">
      <vt:lpstr>Meiryo UI</vt:lpstr>
      <vt:lpstr>Arial</vt:lpstr>
      <vt:lpstr>Calibri</vt:lpstr>
      <vt:lpstr>cool9-s-1</vt:lpstr>
      <vt:lpstr>はじめようShader Graph</vt:lpstr>
      <vt:lpstr>準備事項</vt:lpstr>
      <vt:lpstr>準備事項</vt:lpstr>
      <vt:lpstr>Unityのウェブサイトにアクセス</vt:lpstr>
      <vt:lpstr>Unityのアカウント作成</vt:lpstr>
      <vt:lpstr>Unityのアカウント作成</vt:lpstr>
      <vt:lpstr>Unityのアカウント作成</vt:lpstr>
      <vt:lpstr>準備事項</vt:lpstr>
      <vt:lpstr>Unity Hubのダウンロード</vt:lpstr>
      <vt:lpstr>Unity Hubのインストール</vt:lpstr>
      <vt:lpstr>Unity Hubのインストール</vt:lpstr>
      <vt:lpstr>Unity Hubのインストール</vt:lpstr>
      <vt:lpstr>Unity Hubのインストール</vt:lpstr>
      <vt:lpstr>Unityのアカウント設定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アカウントの設定</vt:lpstr>
      <vt:lpstr>準備事項</vt:lpstr>
      <vt:lpstr>Unity2021.2.xのインストール</vt:lpstr>
      <vt:lpstr>Unity2021.2.xのインストール</vt:lpstr>
      <vt:lpstr>Unity2021.2.xのインストール</vt:lpstr>
      <vt:lpstr>Unity2021.2.xのインストール</vt:lpstr>
      <vt:lpstr>Unity2021.2.xのインストール</vt:lpstr>
      <vt:lpstr>Unity2021.2.xのインストール</vt:lpstr>
      <vt:lpstr>Unity2021.2.xのインストール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Yoshinaga</dc:creator>
  <cp:lastModifiedBy>Yoshinaga</cp:lastModifiedBy>
  <cp:revision>4796</cp:revision>
  <cp:lastPrinted>2020-09-18T13:31:57Z</cp:lastPrinted>
  <dcterms:created xsi:type="dcterms:W3CDTF">2008-04-27T22:06:51Z</dcterms:created>
  <dcterms:modified xsi:type="dcterms:W3CDTF">2022-03-23T03:46:29Z</dcterms:modified>
</cp:coreProperties>
</file>