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13"/>
  </p:notesMasterIdLst>
  <p:sldIdLst>
    <p:sldId id="258" r:id="rId4"/>
    <p:sldId id="307" r:id="rId5"/>
    <p:sldId id="310" r:id="rId6"/>
    <p:sldId id="301" r:id="rId7"/>
    <p:sldId id="311" r:id="rId8"/>
    <p:sldId id="308" r:id="rId9"/>
    <p:sldId id="309" r:id="rId10"/>
    <p:sldId id="312" r:id="rId11"/>
    <p:sldId id="313" r:id="rId12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88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224" y="121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intl/ja_ALL/drive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事前準備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 err="1"/>
              <a:t>Takato</a:t>
            </a:r>
            <a:r>
              <a:rPr lang="en-US" altLang="ja-JP" dirty="0"/>
              <a:t> Matsumoto</a:t>
            </a:r>
          </a:p>
          <a:p>
            <a:r>
              <a:rPr kumimoji="1" lang="en-US" altLang="ja-JP" dirty="0"/>
              <a:t>takato</a:t>
            </a:r>
            <a:r>
              <a:rPr lang="en-US" altLang="ja-JP" dirty="0"/>
              <a:t>.matsumoto0114@gmail.com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/>
              <a:t>不動産データの分析・予測モデルの作成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73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事前準備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628900" y="1549400"/>
            <a:ext cx="15537180" cy="8072438"/>
          </a:xfrm>
        </p:spPr>
        <p:txBody>
          <a:bodyPr>
            <a:normAutofit/>
          </a:bodyPr>
          <a:lstStyle/>
          <a:p>
            <a:r>
              <a:rPr lang="ja" altLang="en-US" sz="4400" dirty="0"/>
              <a:t>サンプルプログラムの</a:t>
            </a:r>
            <a:r>
              <a:rPr lang="ja-JP" altLang="en-US" sz="4400"/>
              <a:t>準備</a:t>
            </a:r>
            <a:endParaRPr lang="en-US" altLang="ja" sz="4400" dirty="0"/>
          </a:p>
          <a:p>
            <a:r>
              <a:rPr lang="en-US" altLang="ja" sz="4400" dirty="0"/>
              <a:t>Google</a:t>
            </a:r>
            <a:r>
              <a:rPr lang="ja-JP" altLang="en-US" sz="4400"/>
              <a:t> </a:t>
            </a:r>
            <a:r>
              <a:rPr lang="en-US" altLang="ja-JP" sz="4400" dirty="0" err="1"/>
              <a:t>Colaboratory</a:t>
            </a:r>
            <a:r>
              <a:rPr lang="ja-JP" altLang="en-US" sz="4400"/>
              <a:t>の準備</a:t>
            </a:r>
            <a:endParaRPr lang="en-US" altLang="ja" sz="4400" dirty="0"/>
          </a:p>
          <a:p>
            <a:endParaRPr lang="en-US" altLang="ja" sz="44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D2B32-3807-A746-8D7B-5BAB4682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1EC81-6A7C-F046-9E48-AB5FD2E895B6}"/>
              </a:ext>
            </a:extLst>
          </p:cNvPr>
          <p:cNvSpPr txBox="1"/>
          <p:nvPr/>
        </p:nvSpPr>
        <p:spPr>
          <a:xfrm>
            <a:off x="1456200" y="2627396"/>
            <a:ext cx="15629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JP" sz="4400"/>
              <a:t>データ</a:t>
            </a:r>
            <a:r>
              <a:rPr lang="ja-JP" altLang="en-US" sz="4400"/>
              <a:t>分析環境構築のため以下の</a:t>
            </a:r>
            <a:r>
              <a:rPr lang="en-US" altLang="ja-JP" sz="4400" dirty="0">
                <a:solidFill>
                  <a:schemeClr val="accent1"/>
                </a:solidFill>
              </a:rPr>
              <a:t>2</a:t>
            </a:r>
            <a:r>
              <a:rPr lang="ja-JP" altLang="en-US" sz="4400">
                <a:solidFill>
                  <a:schemeClr val="accent1"/>
                </a:solidFill>
              </a:rPr>
              <a:t>つ</a:t>
            </a:r>
            <a:r>
              <a:rPr lang="ja-JP" altLang="en-US" sz="4400"/>
              <a:t>の事前準備を</a:t>
            </a:r>
            <a:r>
              <a:rPr lang="ja" altLang="en-US" sz="4400" dirty="0"/>
              <a:t>お願いします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7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事前準備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628900" y="1549400"/>
            <a:ext cx="15537180" cy="8072438"/>
          </a:xfrm>
        </p:spPr>
        <p:txBody>
          <a:bodyPr>
            <a:normAutofit/>
          </a:bodyPr>
          <a:lstStyle/>
          <a:p>
            <a:r>
              <a:rPr lang="ja" altLang="en-US" sz="4400" dirty="0">
                <a:solidFill>
                  <a:schemeClr val="accent1"/>
                </a:solidFill>
              </a:rPr>
              <a:t>サンプルプログラムの</a:t>
            </a:r>
            <a:r>
              <a:rPr lang="ja-JP" altLang="en-US" sz="4400">
                <a:solidFill>
                  <a:schemeClr val="accent1"/>
                </a:solidFill>
              </a:rPr>
              <a:t>準備</a:t>
            </a:r>
            <a:endParaRPr lang="en-US" altLang="ja" sz="4400" dirty="0"/>
          </a:p>
          <a:p>
            <a:r>
              <a:rPr lang="en-US" altLang="ja" sz="4400" dirty="0"/>
              <a:t>Google</a:t>
            </a:r>
            <a:r>
              <a:rPr lang="ja-JP" altLang="en-US" sz="4400"/>
              <a:t> </a:t>
            </a:r>
            <a:r>
              <a:rPr lang="en-US" altLang="ja-JP" sz="4400" dirty="0" err="1"/>
              <a:t>Colaboratory</a:t>
            </a:r>
            <a:r>
              <a:rPr lang="ja-JP" altLang="en-US" sz="4400"/>
              <a:t>の準備</a:t>
            </a:r>
            <a:endParaRPr lang="en-US" altLang="ja" sz="4400" dirty="0"/>
          </a:p>
          <a:p>
            <a:endParaRPr lang="en-US" altLang="ja" sz="44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D2B32-3807-A746-8D7B-5BAB4682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353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" altLang="en-US" dirty="0"/>
              <a:t>サンプルプログラムの準備</a:t>
            </a:r>
            <a:endParaRPr lang="en-US" altLang="ja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075049" y="1150730"/>
            <a:ext cx="15336651" cy="2740591"/>
          </a:xfrm>
        </p:spPr>
        <p:txBody>
          <a:bodyPr>
            <a:normAutofit/>
          </a:bodyPr>
          <a:lstStyle/>
          <a:p>
            <a:r>
              <a:rPr lang="ja" altLang="en-US" sz="4000" dirty="0"/>
              <a:t>圧縮ファイル</a:t>
            </a:r>
            <a:r>
              <a:rPr lang="ja-JP" altLang="en-US" sz="4000"/>
              <a:t>の解凍</a:t>
            </a:r>
            <a:endParaRPr lang="en-US" altLang="ja-JP" sz="4000" dirty="0"/>
          </a:p>
          <a:p>
            <a:pPr lvl="1"/>
            <a:r>
              <a:rPr lang="en-US" altLang="ja-JP" sz="3200" dirty="0" err="1">
                <a:solidFill>
                  <a:schemeClr val="accent2"/>
                </a:solidFill>
              </a:rPr>
              <a:t>data_policy_studies.zip</a:t>
            </a:r>
            <a:r>
              <a:rPr lang="ja-JP" altLang="en-US" sz="3200"/>
              <a:t>を解凍</a:t>
            </a:r>
            <a:r>
              <a:rPr lang="en-US" altLang="ja-JP" sz="3200" dirty="0"/>
              <a:t>(open)</a:t>
            </a:r>
            <a:r>
              <a:rPr lang="ja-JP" altLang="en-US" sz="3200"/>
              <a:t>してください</a:t>
            </a:r>
            <a:endParaRPr lang="en-US" altLang="ja-JP" sz="3200" dirty="0"/>
          </a:p>
          <a:p>
            <a:pPr lvl="1"/>
            <a:r>
              <a:rPr lang="en-US" altLang="ja-JP" sz="3200" dirty="0" err="1">
                <a:solidFill>
                  <a:schemeClr val="accent2"/>
                </a:solidFill>
              </a:rPr>
              <a:t>data_policy_studies</a:t>
            </a:r>
            <a:r>
              <a:rPr lang="ja-JP" altLang="en-US" sz="3200"/>
              <a:t>というフォルダができます</a:t>
            </a:r>
            <a:endParaRPr lang="en-US" altLang="ja-JP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66720-BE61-BB43-920C-DE75E2D6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F553EE-D14C-694B-B127-5DB8473C9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5" y="3825424"/>
            <a:ext cx="8509000" cy="60706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184F5A-E1C2-B14F-85B7-0DCA44230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0" y="3656013"/>
            <a:ext cx="9067800" cy="6629400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D88A251C-35C2-4344-AB4F-AC1E813B90A0}"/>
              </a:ext>
            </a:extLst>
          </p:cNvPr>
          <p:cNvSpPr/>
          <p:nvPr/>
        </p:nvSpPr>
        <p:spPr>
          <a:xfrm>
            <a:off x="8514608" y="6679767"/>
            <a:ext cx="1258784" cy="58189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02ECF28-B822-E048-9792-5EF681DBD289}"/>
              </a:ext>
            </a:extLst>
          </p:cNvPr>
          <p:cNvSpPr/>
          <p:nvPr/>
        </p:nvSpPr>
        <p:spPr>
          <a:xfrm>
            <a:off x="14449516" y="4897912"/>
            <a:ext cx="1828800" cy="1669143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/>
          </a:p>
        </p:txBody>
      </p:sp>
    </p:spTree>
    <p:extLst>
      <p:ext uri="{BB962C8B-B14F-4D97-AF65-F5344CB8AC3E}">
        <p14:creationId xmlns:p14="http://schemas.microsoft.com/office/powerpoint/2010/main" val="217346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事前準備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628900" y="1549400"/>
            <a:ext cx="15537180" cy="8072438"/>
          </a:xfrm>
        </p:spPr>
        <p:txBody>
          <a:bodyPr>
            <a:normAutofit/>
          </a:bodyPr>
          <a:lstStyle/>
          <a:p>
            <a:r>
              <a:rPr lang="ja" altLang="en-US" sz="4400" dirty="0"/>
              <a:t>サンプルプログラムの</a:t>
            </a:r>
            <a:r>
              <a:rPr lang="ja-JP" altLang="en-US" sz="4400"/>
              <a:t>準備</a:t>
            </a:r>
            <a:endParaRPr lang="en-US" altLang="ja" sz="4400" dirty="0"/>
          </a:p>
          <a:p>
            <a:r>
              <a:rPr lang="en-US" altLang="ja" sz="4400" dirty="0">
                <a:solidFill>
                  <a:schemeClr val="accent1"/>
                </a:solidFill>
              </a:rPr>
              <a:t>Google</a:t>
            </a:r>
            <a:r>
              <a:rPr lang="ja-JP" altLang="en-US" sz="4400">
                <a:solidFill>
                  <a:schemeClr val="accent1"/>
                </a:solidFill>
              </a:rPr>
              <a:t> </a:t>
            </a:r>
            <a:r>
              <a:rPr lang="en-US" altLang="ja-JP" sz="4400" dirty="0" err="1">
                <a:solidFill>
                  <a:schemeClr val="accent1"/>
                </a:solidFill>
              </a:rPr>
              <a:t>Colaboratory</a:t>
            </a:r>
            <a:r>
              <a:rPr lang="ja-JP" altLang="en-US" sz="4400">
                <a:solidFill>
                  <a:schemeClr val="accent1"/>
                </a:solidFill>
              </a:rPr>
              <a:t>の準備</a:t>
            </a:r>
            <a:endParaRPr lang="en-US" altLang="ja" sz="4400" dirty="0">
              <a:solidFill>
                <a:schemeClr val="accent1"/>
              </a:solidFill>
            </a:endParaRPr>
          </a:p>
          <a:p>
            <a:endParaRPr lang="en-US" altLang="ja" sz="44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D2B32-3807-A746-8D7B-5BAB4682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1EC81-6A7C-F046-9E48-AB5FD2E895B6}"/>
              </a:ext>
            </a:extLst>
          </p:cNvPr>
          <p:cNvSpPr txBox="1"/>
          <p:nvPr/>
        </p:nvSpPr>
        <p:spPr>
          <a:xfrm>
            <a:off x="2628900" y="2040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1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" dirty="0"/>
              <a:t>Google</a:t>
            </a:r>
            <a:r>
              <a:rPr lang="ja-JP" altLang="en-US"/>
              <a:t> </a:t>
            </a:r>
            <a:r>
              <a:rPr lang="en-US" altLang="ja-JP" dirty="0" err="1"/>
              <a:t>Colaboratory</a:t>
            </a:r>
            <a:r>
              <a:rPr lang="ja-JP" altLang="en-US"/>
              <a:t>の準備</a:t>
            </a:r>
            <a:endParaRPr lang="en-US" altLang="ja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075049" y="1970127"/>
            <a:ext cx="15336651" cy="2740591"/>
          </a:xfrm>
        </p:spPr>
        <p:txBody>
          <a:bodyPr>
            <a:normAutofit fontScale="92500" lnSpcReduction="10000"/>
          </a:bodyPr>
          <a:lstStyle/>
          <a:p>
            <a:r>
              <a:rPr lang="en-US" altLang="ja" sz="4000" dirty="0"/>
              <a:t>Google drive</a:t>
            </a:r>
            <a:r>
              <a:rPr lang="ja-JP" altLang="en-US" sz="4000"/>
              <a:t>への接続</a:t>
            </a:r>
            <a:endParaRPr lang="en-US" altLang="ja-JP" sz="4000" dirty="0"/>
          </a:p>
          <a:p>
            <a:pPr lvl="1"/>
            <a:r>
              <a:rPr lang="ja-JP" altLang="en-US" sz="3200"/>
              <a:t>以下のリンクから接続</a:t>
            </a:r>
            <a:endParaRPr lang="en-US" altLang="ja" dirty="0"/>
          </a:p>
          <a:p>
            <a:pPr lvl="2"/>
            <a:r>
              <a:rPr lang="en-US" sz="3200" dirty="0">
                <a:hlinkClick r:id="rId2"/>
              </a:rPr>
              <a:t>https://www.google.com/intl/ja_ALL/drive/</a:t>
            </a:r>
            <a:endParaRPr lang="en-US" sz="3200" dirty="0"/>
          </a:p>
          <a:p>
            <a:pPr lvl="1"/>
            <a:r>
              <a:rPr lang="ja-JP" altLang="en-US" sz="3200"/>
              <a:t>または</a:t>
            </a:r>
            <a:r>
              <a:rPr lang="en-US" altLang="ja-JP" sz="3200" dirty="0"/>
              <a:t>Google account</a:t>
            </a:r>
            <a:r>
              <a:rPr lang="ja-JP" altLang="en-US" sz="3200"/>
              <a:t>にログイン後、メニュー内のドライブをクリック</a:t>
            </a:r>
            <a:endParaRPr lang="en-US" sz="3200" dirty="0"/>
          </a:p>
          <a:p>
            <a:pPr lvl="1"/>
            <a:endParaRPr lang="en-US" altLang="ja-JP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66720-BE61-BB43-920C-DE75E2D6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pic>
        <p:nvPicPr>
          <p:cNvPr id="18" name="Picture 1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EB52C19-A2E9-0849-A2B9-611282ABC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835" y="4439486"/>
            <a:ext cx="7578200" cy="5374523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BF45E8-A547-FD48-99CF-FF0A344F7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700" y="4620562"/>
            <a:ext cx="3347894" cy="48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" dirty="0"/>
              <a:t>Google</a:t>
            </a:r>
            <a:r>
              <a:rPr lang="ja-JP" altLang="en-US"/>
              <a:t> </a:t>
            </a:r>
            <a:r>
              <a:rPr lang="en-US" altLang="ja-JP" dirty="0" err="1"/>
              <a:t>Colaboratory</a:t>
            </a:r>
            <a:r>
              <a:rPr lang="ja-JP" altLang="en-US"/>
              <a:t>の準備</a:t>
            </a:r>
            <a:endParaRPr lang="en-US" altLang="ja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075049" y="1970127"/>
            <a:ext cx="15336651" cy="2740591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Google</a:t>
            </a:r>
            <a:r>
              <a:rPr lang="ja-JP" altLang="en-US" sz="4000"/>
              <a:t> </a:t>
            </a:r>
            <a:r>
              <a:rPr lang="en-US" altLang="ja-JP" sz="4000" dirty="0"/>
              <a:t>drive</a:t>
            </a:r>
            <a:r>
              <a:rPr lang="ja-JP" altLang="en-US" sz="4000"/>
              <a:t>内にフォルダをコピー</a:t>
            </a:r>
            <a:endParaRPr lang="en-US" altLang="ja-JP" sz="4000" dirty="0"/>
          </a:p>
          <a:p>
            <a:pPr lvl="1"/>
            <a:r>
              <a:rPr lang="en-US" altLang="ja-JP" sz="3200" dirty="0" err="1">
                <a:solidFill>
                  <a:schemeClr val="accent2"/>
                </a:solidFill>
              </a:rPr>
              <a:t>data_policy_studies</a:t>
            </a:r>
            <a:r>
              <a:rPr lang="ja-JP" altLang="en-US" sz="3200"/>
              <a:t>フォルダを</a:t>
            </a:r>
            <a:r>
              <a:rPr lang="en-US" altLang="ja-JP" sz="3200" dirty="0"/>
              <a:t>Google</a:t>
            </a:r>
            <a:r>
              <a:rPr lang="ja-JP" altLang="en-US" sz="3200"/>
              <a:t> </a:t>
            </a:r>
            <a:r>
              <a:rPr lang="en-JP" altLang="ja-JP" sz="3200" dirty="0"/>
              <a:t>drive</a:t>
            </a:r>
            <a:r>
              <a:rPr lang="ja-JP" altLang="en-US" sz="3200"/>
              <a:t>にドラッグ</a:t>
            </a:r>
            <a:endParaRPr lang="en-US" sz="3200" dirty="0"/>
          </a:p>
          <a:p>
            <a:pPr lvl="1"/>
            <a:endParaRPr lang="en-US" altLang="ja-JP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66720-BE61-BB43-920C-DE75E2D6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C045AC-46D1-9348-B5E4-74C21F7C3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828015"/>
            <a:ext cx="9067800" cy="6629400"/>
          </a:xfrm>
          <a:prstGeom prst="rect">
            <a:avLst/>
          </a:prstGeom>
        </p:spPr>
      </p:pic>
      <p:pic>
        <p:nvPicPr>
          <p:cNvPr id="26" name="Picture 2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F1F1C9C-77A5-AC4C-B0D5-D11561DD4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0" y="3992040"/>
            <a:ext cx="8568900" cy="607713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37609C-2A87-E24E-B897-73EF7A24C282}"/>
              </a:ext>
            </a:extLst>
          </p:cNvPr>
          <p:cNvCxnSpPr>
            <a:cxnSpLocks/>
          </p:cNvCxnSpPr>
          <p:nvPr/>
        </p:nvCxnSpPr>
        <p:spPr>
          <a:xfrm>
            <a:off x="7274339" y="5940060"/>
            <a:ext cx="5403022" cy="145719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E94EED1-7E04-FB4D-8754-978C656484A6}"/>
              </a:ext>
            </a:extLst>
          </p:cNvPr>
          <p:cNvSpPr/>
          <p:nvPr/>
        </p:nvSpPr>
        <p:spPr>
          <a:xfrm>
            <a:off x="5445539" y="5105488"/>
            <a:ext cx="1828800" cy="1669143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/>
          </a:p>
        </p:txBody>
      </p:sp>
    </p:spTree>
    <p:extLst>
      <p:ext uri="{BB962C8B-B14F-4D97-AF65-F5344CB8AC3E}">
        <p14:creationId xmlns:p14="http://schemas.microsoft.com/office/powerpoint/2010/main" val="69016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" dirty="0"/>
              <a:t>Google</a:t>
            </a:r>
            <a:r>
              <a:rPr lang="ja-JP" altLang="en-US"/>
              <a:t> </a:t>
            </a:r>
            <a:r>
              <a:rPr lang="en-US" altLang="ja-JP" dirty="0" err="1"/>
              <a:t>Colaboratory</a:t>
            </a:r>
            <a:r>
              <a:rPr lang="ja-JP" altLang="en-US"/>
              <a:t>の準備</a:t>
            </a:r>
            <a:endParaRPr lang="en-US" altLang="ja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075049" y="1970127"/>
            <a:ext cx="15336651" cy="2740591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Google</a:t>
            </a:r>
            <a:r>
              <a:rPr lang="ja-JP" altLang="en-US" sz="4000"/>
              <a:t> </a:t>
            </a:r>
            <a:r>
              <a:rPr lang="en-US" altLang="ja-JP" sz="4000" dirty="0"/>
              <a:t>drive</a:t>
            </a:r>
            <a:r>
              <a:rPr lang="ja-JP" altLang="en-US" sz="4000"/>
              <a:t>内にフォルダをコピー</a:t>
            </a:r>
            <a:endParaRPr lang="en-US" altLang="ja-JP" sz="4000" dirty="0"/>
          </a:p>
          <a:p>
            <a:pPr lvl="1"/>
            <a:r>
              <a:rPr lang="en-US" altLang="ja-JP" sz="3200" dirty="0" err="1">
                <a:solidFill>
                  <a:schemeClr val="accent2"/>
                </a:solidFill>
              </a:rPr>
              <a:t>data_policy_studies</a:t>
            </a:r>
            <a:r>
              <a:rPr lang="ja-JP" altLang="en-US" sz="3200"/>
              <a:t>フォルダを</a:t>
            </a:r>
            <a:r>
              <a:rPr lang="en-US" altLang="ja-JP" sz="3200" dirty="0"/>
              <a:t>Google</a:t>
            </a:r>
            <a:r>
              <a:rPr lang="ja-JP" altLang="en-US" sz="3200"/>
              <a:t> </a:t>
            </a:r>
            <a:r>
              <a:rPr lang="en-JP" altLang="ja-JP" sz="3200" dirty="0"/>
              <a:t>drive</a:t>
            </a:r>
            <a:r>
              <a:rPr lang="ja-JP" altLang="en-US" sz="3200"/>
              <a:t>にドラッグ</a:t>
            </a:r>
            <a:endParaRPr lang="en-US" sz="3200" dirty="0"/>
          </a:p>
          <a:p>
            <a:pPr lvl="1"/>
            <a:r>
              <a:rPr lang="ja-JP" altLang="en-US" sz="3200"/>
              <a:t>マイドライブ内に</a:t>
            </a:r>
            <a:r>
              <a:rPr lang="en-US" altLang="ja-JP" sz="3200" dirty="0" err="1"/>
              <a:t>data_policy_studies</a:t>
            </a:r>
            <a:r>
              <a:rPr lang="ja-JP" altLang="en-US" sz="3200"/>
              <a:t>フォルダができたら</a:t>
            </a:r>
            <a:r>
              <a:rPr lang="ja-JP" altLang="en-JP" sz="3200"/>
              <a:t>大丈夫</a:t>
            </a:r>
            <a:r>
              <a:rPr lang="ja-JP" altLang="en-US" sz="3200"/>
              <a:t>です</a:t>
            </a:r>
            <a:endParaRPr lang="en-US" altLang="ja-JP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66720-BE61-BB43-920C-DE75E2D6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676A3DB-56CD-8E44-8D90-CC61033EE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1" t="24504" r="40587" b="51587"/>
          <a:stretch/>
        </p:blipFill>
        <p:spPr>
          <a:xfrm>
            <a:off x="6294782" y="5350728"/>
            <a:ext cx="5406888" cy="27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4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" dirty="0"/>
              <a:t>Google</a:t>
            </a:r>
            <a:r>
              <a:rPr lang="ja-JP" altLang="en-US"/>
              <a:t> </a:t>
            </a:r>
            <a:r>
              <a:rPr lang="en-US" altLang="ja-JP" dirty="0" err="1"/>
              <a:t>Colaboratory</a:t>
            </a:r>
            <a:r>
              <a:rPr lang="ja-JP" altLang="en-US"/>
              <a:t>の準備</a:t>
            </a:r>
            <a:endParaRPr lang="en-US" altLang="ja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024249" y="1150825"/>
            <a:ext cx="15336651" cy="2740591"/>
          </a:xfrm>
        </p:spPr>
        <p:txBody>
          <a:bodyPr>
            <a:normAutofit/>
          </a:bodyPr>
          <a:lstStyle/>
          <a:p>
            <a:r>
              <a:rPr lang="en-US" altLang="ja-JP" dirty="0"/>
              <a:t>Google </a:t>
            </a:r>
            <a:r>
              <a:rPr lang="en-US" altLang="ja-JP" dirty="0" err="1"/>
              <a:t>Colaboratory</a:t>
            </a:r>
            <a:r>
              <a:rPr lang="ja-JP" altLang="en-US"/>
              <a:t>で以下のファイルが開けるか確認してください</a:t>
            </a:r>
            <a:endParaRPr lang="en-US" altLang="ja-JP" dirty="0"/>
          </a:p>
          <a:p>
            <a:pPr lvl="1"/>
            <a:r>
              <a:rPr lang="en-US" dirty="0" err="1"/>
              <a:t>data_policy_studies</a:t>
            </a:r>
            <a:r>
              <a:rPr lang="en-US" dirty="0"/>
              <a:t>/chapter_1/notebook/</a:t>
            </a:r>
            <a:r>
              <a:rPr lang="en-US" dirty="0" err="1"/>
              <a:t>eda.ipynb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66720-BE61-BB43-920C-DE75E2D6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CEF31A9-817F-6742-83E3-CDA3A6D1A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4" t="14597" r="11705" b="39334"/>
          <a:stretch/>
        </p:blipFill>
        <p:spPr>
          <a:xfrm>
            <a:off x="3332082" y="3891416"/>
            <a:ext cx="11623835" cy="54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35644"/>
      </p:ext>
    </p:extLst>
  </p:cSld>
  <p:clrMapOvr>
    <a:masterClrMapping/>
  </p:clrMapOvr>
</p:sld>
</file>

<file path=ppt/theme/theme1.xml><?xml version="1.0" encoding="utf-8"?>
<a:theme xmlns:a="http://schemas.openxmlformats.org/drawingml/2006/main" name="Uranus - Contents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5084</TotalTime>
  <Words>278</Words>
  <Application>Microsoft Macintosh PowerPoint</Application>
  <PresentationFormat>Custom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事前準備</vt:lpstr>
      <vt:lpstr>事前準備</vt:lpstr>
      <vt:lpstr>事前準備</vt:lpstr>
      <vt:lpstr>サンプルプログラムの準備</vt:lpstr>
      <vt:lpstr>事前準備</vt:lpstr>
      <vt:lpstr>Google Colaboratoryの準備</vt:lpstr>
      <vt:lpstr>Google Colaboratoryの準備</vt:lpstr>
      <vt:lpstr>Google Colaboratoryの準備</vt:lpstr>
      <vt:lpstr>Google Colaboratoryの準備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Matsumoto Takato (松本 崇斗)</cp:lastModifiedBy>
  <cp:revision>96</cp:revision>
  <cp:lastPrinted>2019-05-06T09:29:58Z</cp:lastPrinted>
  <dcterms:created xsi:type="dcterms:W3CDTF">2016-06-18T12:18:23Z</dcterms:created>
  <dcterms:modified xsi:type="dcterms:W3CDTF">2020-05-29T12:39:28Z</dcterms:modified>
</cp:coreProperties>
</file>