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  <p:sldMasterId id="2147483676" r:id="rId2"/>
    <p:sldMasterId id="2147483664" r:id="rId3"/>
  </p:sldMasterIdLst>
  <p:notesMasterIdLst>
    <p:notesMasterId r:id="rId18"/>
  </p:notesMasterIdLst>
  <p:sldIdLst>
    <p:sldId id="258" r:id="rId4"/>
    <p:sldId id="292" r:id="rId5"/>
    <p:sldId id="324" r:id="rId6"/>
    <p:sldId id="305" r:id="rId7"/>
    <p:sldId id="318" r:id="rId8"/>
    <p:sldId id="319" r:id="rId9"/>
    <p:sldId id="316" r:id="rId10"/>
    <p:sldId id="320" r:id="rId11"/>
    <p:sldId id="321" r:id="rId12"/>
    <p:sldId id="325" r:id="rId13"/>
    <p:sldId id="317" r:id="rId14"/>
    <p:sldId id="322" r:id="rId15"/>
    <p:sldId id="323" r:id="rId16"/>
    <p:sldId id="313" r:id="rId17"/>
  </p:sldIdLst>
  <p:sldSz cx="18288000" cy="10285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12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248" y="192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5ABCC-732D-4DFB-BF35-D5B0D3F49F74}" type="datetimeFigureOut">
              <a:rPr kumimoji="1" lang="ja-JP" altLang="en-US" smtClean="0"/>
              <a:t>2020/5/31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2FBDB-533E-4526-9ECF-B2ACD996C9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4618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68575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1371509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2057263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2743017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3428771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4114526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480028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548603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ヘッダーとフッター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9073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2872125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320038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303625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5375812" y="4816369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5144633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4980500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5375812" y="676061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708887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692474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2420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2111045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243930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227517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5375812" y="3914594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4242858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4078725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5375812" y="571814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604640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588227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0" name="直線コネクタ 19"/>
          <p:cNvCxnSpPr/>
          <p:nvPr userDrawn="1"/>
        </p:nvCxnSpPr>
        <p:spPr>
          <a:xfrm>
            <a:off x="5375812" y="752169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0" y="784995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501836" y="768582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32701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1905140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2151338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198720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3" name="直線コネクタ 22"/>
          <p:cNvCxnSpPr/>
          <p:nvPr userDrawn="1"/>
        </p:nvCxnSpPr>
        <p:spPr>
          <a:xfrm>
            <a:off x="5375812" y="3401787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3647985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3483853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6" name="直線コネクタ 25"/>
          <p:cNvCxnSpPr/>
          <p:nvPr userDrawn="1"/>
        </p:nvCxnSpPr>
        <p:spPr>
          <a:xfrm>
            <a:off x="5375812" y="4898434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5144632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4980500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9" name="直線コネクタ 28"/>
          <p:cNvCxnSpPr/>
          <p:nvPr userDrawn="1"/>
        </p:nvCxnSpPr>
        <p:spPr>
          <a:xfrm>
            <a:off x="5375812" y="6395081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0" y="664127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501836" y="6477147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32" name="直線コネクタ 31"/>
          <p:cNvCxnSpPr/>
          <p:nvPr userDrawn="1"/>
        </p:nvCxnSpPr>
        <p:spPr>
          <a:xfrm>
            <a:off x="5375812" y="7891728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27100" y="8137926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5501836" y="797379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10612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画面いっぱ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1549400"/>
            <a:ext cx="13030200" cy="8072438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24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3932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に画像を挿入できるレイアウト - 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677053" y="2110512"/>
            <a:ext cx="9175847" cy="6892118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24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1645920" y="2110511"/>
            <a:ext cx="5776546" cy="6892119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022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に画像を挿入できるレイアウト - 箇条書き - 2つず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677053" y="2110512"/>
            <a:ext cx="9175847" cy="3320981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1640645" y="2110512"/>
            <a:ext cx="5781821" cy="3320981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677053" y="5866117"/>
            <a:ext cx="9175847" cy="3320981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15"/>
          </p:nvPr>
        </p:nvSpPr>
        <p:spPr>
          <a:xfrm>
            <a:off x="1640645" y="5866117"/>
            <a:ext cx="5781821" cy="3320981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439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幅の広い画像を挿入でき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0" y="1969832"/>
            <a:ext cx="18288000" cy="5043558"/>
          </a:xfrm>
          <a:solidFill>
            <a:schemeClr val="accent1">
              <a:lumMod val="20000"/>
              <a:lumOff val="80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95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 - 番号付き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7576457" cy="10285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56344" y="2051163"/>
            <a:ext cx="6110514" cy="618308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171543" y="1783556"/>
            <a:ext cx="9100457" cy="6718300"/>
          </a:xfrm>
        </p:spPr>
        <p:txBody>
          <a:bodyPr anchor="ctr">
            <a:normAutofit/>
          </a:bodyPr>
          <a:lstStyle>
            <a:lvl1pPr marL="504000" indent="-828000" algn="l">
              <a:lnSpc>
                <a:spcPct val="100000"/>
              </a:lnSpc>
              <a:spcBef>
                <a:spcPts val="42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テキスト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53308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が左半分を占め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340948" y="1856206"/>
            <a:ext cx="8054746" cy="314284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800">
                <a:solidFill>
                  <a:schemeClr val="accent1"/>
                </a:solidFill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5153800"/>
            <a:ext cx="1828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340948" y="5266345"/>
            <a:ext cx="8054746" cy="3807314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19780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が上半分を占め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8288000" cy="54301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5728337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/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7045482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2628900" y="691183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328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3053556"/>
            <a:ext cx="13030200" cy="41783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/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469481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スライドタイトルとテキスト - 中央寄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3728076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/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045221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2628900" y="4911578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6748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47741"/>
            <a:ext cx="13030200" cy="198993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833881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印象的な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6243827"/>
            <a:ext cx="13030200" cy="198993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0"/>
            <a:ext cx="18288000" cy="5141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45588" y="829993"/>
            <a:ext cx="16796825" cy="3896751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</p:spTree>
    <p:extLst>
      <p:ext uri="{BB962C8B-B14F-4D97-AF65-F5344CB8AC3E}">
        <p14:creationId xmlns:p14="http://schemas.microsoft.com/office/powerpoint/2010/main" val="169054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"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02100"/>
            <a:ext cx="13030200" cy="4583906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bg1"/>
              </a:buClr>
              <a:buFont typeface="Wingdings" panose="05000000000000000000" pitchFamily="2" charset="2"/>
              <a:buChar char="n"/>
              <a:defRPr sz="3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911600"/>
            <a:ext cx="15659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2738355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</p:spTree>
    <p:extLst>
      <p:ext uri="{BB962C8B-B14F-4D97-AF65-F5344CB8AC3E}">
        <p14:creationId xmlns:p14="http://schemas.microsoft.com/office/powerpoint/2010/main" val="8214543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シンプ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403704"/>
            <a:ext cx="16878300" cy="147800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8294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3830596"/>
            <a:ext cx="16878300" cy="1478004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5308600"/>
            <a:ext cx="13030200" cy="1473200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719164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846596"/>
            <a:ext cx="16878300" cy="13383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3937000"/>
            <a:ext cx="13030200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344563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846596"/>
            <a:ext cx="16878300" cy="13383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3937000"/>
            <a:ext cx="13030200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14"/>
          </p:nvPr>
        </p:nvSpPr>
        <p:spPr>
          <a:xfrm>
            <a:off x="8570687" y="2790374"/>
            <a:ext cx="1146627" cy="1146626"/>
          </a:xfrm>
          <a:noFill/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34726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矩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505200" y="4494202"/>
            <a:ext cx="14077950" cy="109540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517900" y="5791210"/>
            <a:ext cx="13030200" cy="2024856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0" y="4494202"/>
            <a:ext cx="3238500" cy="129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863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矩形と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479800" y="4986296"/>
            <a:ext cx="14243050" cy="11351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3505200" y="4152900"/>
            <a:ext cx="12319000" cy="909596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4494202"/>
            <a:ext cx="3238500" cy="129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0084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とテキスト - 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653366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65278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673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画像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0"/>
            <a:ext cx="9144000" cy="10285413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417956" y="7924800"/>
            <a:ext cx="844913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392557" y="5160468"/>
            <a:ext cx="8474529" cy="18209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/>
                </a:solidFill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417957" y="4269016"/>
            <a:ext cx="8450833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1108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画像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878287"/>
            <a:ext cx="18288000" cy="3381828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671661" y="8069943"/>
            <a:ext cx="10944679" cy="1008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1029597" y="6761719"/>
            <a:ext cx="16228806" cy="996933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800">
                <a:solidFill>
                  <a:schemeClr val="bg1"/>
                </a:solidFill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2286" y="5870267"/>
            <a:ext cx="16183428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19508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おわりに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403704"/>
            <a:ext cx="16878300" cy="147800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489209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おわりに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994547"/>
            <a:ext cx="16878300" cy="14780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13"/>
          </p:nvPr>
        </p:nvSpPr>
        <p:spPr>
          <a:xfrm>
            <a:off x="8570687" y="3468094"/>
            <a:ext cx="1146627" cy="1146626"/>
          </a:xfrm>
          <a:noFill/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50430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 - メインカラーの背景 -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2392472"/>
            <a:ext cx="18288000" cy="5500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3178600"/>
            <a:ext cx="16878300" cy="946851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35251" y="4531628"/>
            <a:ext cx="13253357" cy="2667207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2628900" y="4389064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2308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 - メインカラーの背景 -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>
            <a:spLocks noChangeAspect="1"/>
          </p:cNvSpPr>
          <p:nvPr userDrawn="1"/>
        </p:nvSpPr>
        <p:spPr>
          <a:xfrm>
            <a:off x="535147" y="542571"/>
            <a:ext cx="17217707" cy="9200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517322" y="2552032"/>
            <a:ext cx="13253357" cy="5181349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070444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ブレイク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8124859"/>
            <a:ext cx="15659100" cy="10779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セクションタイトル</a:t>
            </a:r>
          </a:p>
        </p:txBody>
      </p:sp>
      <p:cxnSp>
        <p:nvCxnSpPr>
          <p:cNvPr id="3" name="直線コネクタ 2"/>
          <p:cNvCxnSpPr/>
          <p:nvPr userDrawn="1"/>
        </p:nvCxnSpPr>
        <p:spPr>
          <a:xfrm>
            <a:off x="2628900" y="7994650"/>
            <a:ext cx="15659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10513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とテキスト - メインカラーの背景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14450" y="3733231"/>
            <a:ext cx="15659100" cy="1292568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見出しを入力</a:t>
            </a:r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221798"/>
            <a:ext cx="13030200" cy="1989931"/>
          </a:xfrm>
        </p:spPr>
        <p:txBody>
          <a:bodyPr anchor="t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65799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90853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と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8004517"/>
            <a:ext cx="18288000" cy="1224475"/>
          </a:xfrm>
          <a:solidFill>
            <a:schemeClr val="tx1">
              <a:alpha val="20000"/>
            </a:schemeClr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スライドタイトル</a:t>
            </a:r>
          </a:p>
        </p:txBody>
      </p:sp>
    </p:spTree>
    <p:extLst>
      <p:ext uri="{BB962C8B-B14F-4D97-AF65-F5344CB8AC3E}">
        <p14:creationId xmlns:p14="http://schemas.microsoft.com/office/powerpoint/2010/main" val="3138547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順番説明用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2101453"/>
            <a:ext cx="14986000" cy="5031978"/>
          </a:xfrm>
        </p:spPr>
        <p:txBody>
          <a:bodyPr anchor="ctr">
            <a:normAutofit/>
          </a:bodyPr>
          <a:lstStyle>
            <a:lvl1pPr marL="742950" indent="-792000" algn="l">
              <a:lnSpc>
                <a:spcPct val="120000"/>
              </a:lnSpc>
              <a:spcBef>
                <a:spcPts val="30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65848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とタイトルおよび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44529"/>
            <a:ext cx="18288000" cy="3940884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6541481"/>
            <a:ext cx="13030200" cy="1097866"/>
          </a:xfrm>
          <a:noFill/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スライドタイトル</a:t>
            </a:r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7696462"/>
            <a:ext cx="13030200" cy="2024318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3278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順番説明用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653366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65278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2101453"/>
            <a:ext cx="14986000" cy="4253309"/>
          </a:xfrm>
        </p:spPr>
        <p:txBody>
          <a:bodyPr anchor="ctr">
            <a:normAutofit/>
          </a:bodyPr>
          <a:lstStyle>
            <a:lvl1pPr marL="742950" indent="-792000" algn="l">
              <a:lnSpc>
                <a:spcPct val="120000"/>
              </a:lnSpc>
              <a:spcBef>
                <a:spcPts val="30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0782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 - 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06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02100"/>
            <a:ext cx="13030200" cy="4583906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9116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02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上が広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689600"/>
            <a:ext cx="13030200" cy="34036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54991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00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見出しあ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3259137"/>
            <a:ext cx="13030200" cy="23368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170237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220415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6821092"/>
            <a:ext cx="13030200" cy="23368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628900" y="6749656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2628900" y="5780619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1640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7100" y="471404"/>
            <a:ext cx="166878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100" y="1981200"/>
            <a:ext cx="166751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7043400" y="9533055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43400" y="9621955"/>
            <a:ext cx="7366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3"/>
          </p:nvPr>
        </p:nvSpPr>
        <p:spPr>
          <a:xfrm>
            <a:off x="10680700" y="9621838"/>
            <a:ext cx="6172200" cy="54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-12700" y="589932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556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90" r:id="rId4"/>
    <p:sldLayoutId id="2147483691" r:id="rId5"/>
    <p:sldLayoutId id="2147483670" r:id="rId6"/>
    <p:sldLayoutId id="2147483671" r:id="rId7"/>
    <p:sldLayoutId id="2147483674" r:id="rId8"/>
    <p:sldLayoutId id="2147483673" r:id="rId9"/>
    <p:sldLayoutId id="2147483687" r:id="rId10"/>
    <p:sldLayoutId id="2147483688" r:id="rId11"/>
    <p:sldLayoutId id="2147483689" r:id="rId12"/>
    <p:sldLayoutId id="2147483672" r:id="rId13"/>
    <p:sldLayoutId id="2147483679" r:id="rId14"/>
    <p:sldLayoutId id="2147483693" r:id="rId15"/>
    <p:sldLayoutId id="2147483680" r:id="rId16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0000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7100" y="471404"/>
            <a:ext cx="166878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100" y="1981200"/>
            <a:ext cx="166751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7043400" y="9533055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43400" y="9621955"/>
            <a:ext cx="7366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3"/>
          </p:nvPr>
        </p:nvSpPr>
        <p:spPr>
          <a:xfrm>
            <a:off x="10680700" y="9621838"/>
            <a:ext cx="6172200" cy="54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819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4" r:id="rId2"/>
    <p:sldLayoutId id="2147483692" r:id="rId3"/>
    <p:sldLayoutId id="2147483685" r:id="rId4"/>
    <p:sldLayoutId id="2147483686" r:id="rId5"/>
    <p:sldLayoutId id="2147483696" r:id="rId6"/>
    <p:sldLayoutId id="2147483697" r:id="rId7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0000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3900" y="484104"/>
            <a:ext cx="168783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981200"/>
            <a:ext cx="168783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24536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700" r:id="rId4"/>
    <p:sldLayoutId id="2147483668" r:id="rId5"/>
    <p:sldLayoutId id="2147483669" r:id="rId6"/>
    <p:sldLayoutId id="2147483701" r:id="rId7"/>
    <p:sldLayoutId id="2147483702" r:id="rId8"/>
    <p:sldLayoutId id="2147483694" r:id="rId9"/>
    <p:sldLayoutId id="2147483695" r:id="rId10"/>
    <p:sldLayoutId id="2147483698" r:id="rId11"/>
    <p:sldLayoutId id="2147483699" r:id="rId12"/>
    <p:sldLayoutId id="2147483675" r:id="rId13"/>
    <p:sldLayoutId id="2147483703" r:id="rId14"/>
    <p:sldLayoutId id="2147483682" r:id="rId15"/>
    <p:sldLayoutId id="2147483681" r:id="rId16"/>
    <p:sldLayoutId id="2147483683" r:id="rId17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46" indent="0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ignate.jp/competitions/107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ignate.jp/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事前準備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dirty="0" err="1"/>
              <a:t>Takato</a:t>
            </a:r>
            <a:r>
              <a:rPr lang="en-US" altLang="ja-JP" dirty="0"/>
              <a:t> Matsumoto</a:t>
            </a:r>
          </a:p>
          <a:p>
            <a:r>
              <a:rPr kumimoji="1" lang="en-US" altLang="ja-JP" dirty="0"/>
              <a:t>takato</a:t>
            </a:r>
            <a:r>
              <a:rPr lang="en-US" altLang="ja-JP" dirty="0"/>
              <a:t>.matsumoto0114@gmail.com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国勢調査からの収入予測の分析・予測モデルの作成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8739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事前準備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2"/>
          </p:nvPr>
        </p:nvSpPr>
        <p:spPr>
          <a:xfrm>
            <a:off x="2628900" y="1549400"/>
            <a:ext cx="15537180" cy="8072438"/>
          </a:xfrm>
        </p:spPr>
        <p:txBody>
          <a:bodyPr>
            <a:normAutofit/>
          </a:bodyPr>
          <a:lstStyle/>
          <a:p>
            <a:r>
              <a:rPr lang="en-US" altLang="ja" sz="4400" dirty="0" err="1"/>
              <a:t>Signate</a:t>
            </a:r>
            <a:r>
              <a:rPr lang="ja-JP" altLang="en-US" sz="4400"/>
              <a:t>のアカウント作成</a:t>
            </a:r>
            <a:endParaRPr lang="en-US" altLang="ja" sz="4400" dirty="0"/>
          </a:p>
          <a:p>
            <a:r>
              <a:rPr lang="en-US" altLang="ja-JP" sz="4400" dirty="0" err="1">
                <a:solidFill>
                  <a:schemeClr val="accent1"/>
                </a:solidFill>
              </a:rPr>
              <a:t>Signate</a:t>
            </a:r>
            <a:r>
              <a:rPr lang="ja-JP" altLang="en-US" sz="4400">
                <a:solidFill>
                  <a:schemeClr val="accent1"/>
                </a:solidFill>
              </a:rPr>
              <a:t> </a:t>
            </a:r>
            <a:r>
              <a:rPr lang="en-US" altLang="ja-JP" sz="4400" dirty="0">
                <a:solidFill>
                  <a:schemeClr val="accent1"/>
                </a:solidFill>
              </a:rPr>
              <a:t>Competition</a:t>
            </a:r>
            <a:r>
              <a:rPr lang="ja-JP" altLang="en-US" sz="4400">
                <a:solidFill>
                  <a:schemeClr val="accent1"/>
                </a:solidFill>
              </a:rPr>
              <a:t>への参加</a:t>
            </a:r>
            <a:endParaRPr lang="en-US" altLang="ja-JP" sz="4400" dirty="0">
              <a:solidFill>
                <a:schemeClr val="accent1"/>
              </a:solidFill>
            </a:endParaRPr>
          </a:p>
          <a:p>
            <a:endParaRPr lang="en-US" altLang="ja-JP" sz="4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97F163-8156-8749-9434-B1FD914DE6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5A1011-F501-624E-9D76-2957E2390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93938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Signate</a:t>
            </a:r>
            <a:r>
              <a:rPr lang="ja-JP" altLang="en-US"/>
              <a:t> </a:t>
            </a:r>
            <a:r>
              <a:rPr lang="en-US" altLang="ja-JP" dirty="0"/>
              <a:t>Competition</a:t>
            </a:r>
            <a:r>
              <a:rPr lang="ja-JP" altLang="en-US"/>
              <a:t>への参加</a:t>
            </a:r>
            <a:endParaRPr lang="en-US" altLang="ja-JP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97F163-8156-8749-9434-B1FD914DE6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4" name="テキスト プレースホルダー 9">
            <a:extLst>
              <a:ext uri="{FF2B5EF4-FFF2-40B4-BE49-F238E27FC236}">
                <a16:creationId xmlns:a16="http://schemas.microsoft.com/office/drawing/2014/main" id="{251F5E8F-D959-394B-A4F2-2AA680416D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3449" y="2904878"/>
            <a:ext cx="17016551" cy="4026475"/>
          </a:xfrm>
        </p:spPr>
        <p:txBody>
          <a:bodyPr>
            <a:normAutofit/>
          </a:bodyPr>
          <a:lstStyle/>
          <a:p>
            <a:r>
              <a:rPr lang="en-US" altLang="ja-JP" sz="4000" dirty="0" err="1"/>
              <a:t>Signate</a:t>
            </a:r>
            <a:r>
              <a:rPr lang="ja-JP" altLang="en-US" sz="4000"/>
              <a:t>アカウント作成後，以下の</a:t>
            </a:r>
            <a:r>
              <a:rPr lang="en-US" altLang="ja" sz="4000" dirty="0"/>
              <a:t>Competition</a:t>
            </a:r>
            <a:r>
              <a:rPr lang="ja-JP" altLang="en-US" sz="4000"/>
              <a:t>へ</a:t>
            </a:r>
            <a:r>
              <a:rPr lang="ja" altLang="en-US" sz="4000" dirty="0"/>
              <a:t>参加</a:t>
            </a:r>
            <a:r>
              <a:rPr lang="ja-JP" altLang="en-US" sz="4000"/>
              <a:t>してください</a:t>
            </a:r>
            <a:endParaRPr lang="en-US" altLang="ja" sz="4000" dirty="0"/>
          </a:p>
          <a:p>
            <a:r>
              <a:rPr lang="ja-JP" altLang="en-US" sz="4000"/>
              <a:t>国勢調査からの収入予測</a:t>
            </a:r>
            <a:endParaRPr lang="en-US" sz="4000" dirty="0"/>
          </a:p>
          <a:p>
            <a:pPr lvl="1"/>
            <a:r>
              <a:rPr lang="en-US" sz="4000" dirty="0">
                <a:hlinkClick r:id="rId2"/>
              </a:rPr>
              <a:t>https://signate.jp/competitions/107</a:t>
            </a:r>
            <a:endParaRPr lang="en-US" sz="40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350B1-7F11-DC48-9F90-E6D61A729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2061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Signate</a:t>
            </a:r>
            <a:r>
              <a:rPr lang="ja-JP" altLang="en-US"/>
              <a:t> </a:t>
            </a:r>
            <a:r>
              <a:rPr lang="en-US" altLang="ja-JP" dirty="0"/>
              <a:t>Competition</a:t>
            </a:r>
            <a:r>
              <a:rPr lang="ja-JP" altLang="en-US"/>
              <a:t>への参加</a:t>
            </a:r>
            <a:endParaRPr lang="en-US" altLang="ja-JP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97F163-8156-8749-9434-B1FD914DE6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4" name="テキスト プレースホルダー 9">
            <a:extLst>
              <a:ext uri="{FF2B5EF4-FFF2-40B4-BE49-F238E27FC236}">
                <a16:creationId xmlns:a16="http://schemas.microsoft.com/office/drawing/2014/main" id="{251F5E8F-D959-394B-A4F2-2AA680416D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2724" y="527714"/>
            <a:ext cx="17016551" cy="4026475"/>
          </a:xfrm>
        </p:spPr>
        <p:txBody>
          <a:bodyPr>
            <a:normAutofit/>
          </a:bodyPr>
          <a:lstStyle/>
          <a:p>
            <a:r>
              <a:rPr lang="ja-JP" altLang="en-US" sz="4000"/>
              <a:t>投稿ボタンをクリック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350B1-7F11-DC48-9F90-E6D61A729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A49234-5DE3-5246-958D-4EAFFB321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498" y="3111439"/>
            <a:ext cx="11828201" cy="651039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C432F7F4-7741-7C4F-B4DA-7E631BDC247D}"/>
              </a:ext>
            </a:extLst>
          </p:cNvPr>
          <p:cNvSpPr/>
          <p:nvPr/>
        </p:nvSpPr>
        <p:spPr>
          <a:xfrm>
            <a:off x="12578343" y="3722113"/>
            <a:ext cx="2009868" cy="2009868"/>
          </a:xfrm>
          <a:prstGeom prst="ellipse">
            <a:avLst/>
          </a:prstGeom>
          <a:solidFill>
            <a:schemeClr val="accent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JP"/>
          </a:p>
        </p:txBody>
      </p:sp>
    </p:spTree>
    <p:extLst>
      <p:ext uri="{BB962C8B-B14F-4D97-AF65-F5344CB8AC3E}">
        <p14:creationId xmlns:p14="http://schemas.microsoft.com/office/powerpoint/2010/main" val="1985621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Signate</a:t>
            </a:r>
            <a:r>
              <a:rPr lang="ja-JP" altLang="en-US"/>
              <a:t> </a:t>
            </a:r>
            <a:r>
              <a:rPr lang="en-US" altLang="ja-JP" dirty="0"/>
              <a:t>Competition</a:t>
            </a:r>
            <a:r>
              <a:rPr lang="ja-JP" altLang="en-US"/>
              <a:t>への参加</a:t>
            </a:r>
            <a:endParaRPr lang="en-US" altLang="ja-JP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97F163-8156-8749-9434-B1FD914DE6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4" name="テキスト プレースホルダー 9">
            <a:extLst>
              <a:ext uri="{FF2B5EF4-FFF2-40B4-BE49-F238E27FC236}">
                <a16:creationId xmlns:a16="http://schemas.microsoft.com/office/drawing/2014/main" id="{251F5E8F-D959-394B-A4F2-2AA680416D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2724" y="527714"/>
            <a:ext cx="17016551" cy="4026475"/>
          </a:xfrm>
        </p:spPr>
        <p:txBody>
          <a:bodyPr>
            <a:normAutofit/>
          </a:bodyPr>
          <a:lstStyle/>
          <a:p>
            <a:r>
              <a:rPr lang="ja-JP" altLang="en-US" sz="4000"/>
              <a:t>チェックボックスにマークして、同意するをクリックすると参加できます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350B1-7F11-DC48-9F90-E6D61A729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BDF69D6-E7AC-1A44-96D8-992835879D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2" b="3750"/>
          <a:stretch/>
        </p:blipFill>
        <p:spPr>
          <a:xfrm>
            <a:off x="5596852" y="3063150"/>
            <a:ext cx="7094296" cy="710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13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おわりに</a:t>
            </a:r>
            <a:endParaRPr lang="en-US" altLang="ja-JP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97F163-8156-8749-9434-B1FD914DE6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4" name="テキスト プレースホルダー 9">
            <a:extLst>
              <a:ext uri="{FF2B5EF4-FFF2-40B4-BE49-F238E27FC236}">
                <a16:creationId xmlns:a16="http://schemas.microsoft.com/office/drawing/2014/main" id="{251F5E8F-D959-394B-A4F2-2AA680416D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50048" y="3129468"/>
            <a:ext cx="13719342" cy="4026475"/>
          </a:xfrm>
        </p:spPr>
        <p:txBody>
          <a:bodyPr>
            <a:normAutofit/>
          </a:bodyPr>
          <a:lstStyle/>
          <a:p>
            <a:r>
              <a:rPr lang="ja-JP" altLang="en-US" sz="4000"/>
              <a:t>事前準備で</a:t>
            </a:r>
            <a:r>
              <a:rPr lang="ja" altLang="en-US" sz="4000" dirty="0"/>
              <a:t>詰まったところ</a:t>
            </a:r>
            <a:r>
              <a:rPr lang="ja-JP" altLang="en-US" sz="4000"/>
              <a:t>や，分からないところ等</a:t>
            </a:r>
            <a:r>
              <a:rPr lang="ja" altLang="en-US" sz="4000" dirty="0"/>
              <a:t>ありましたら</a:t>
            </a:r>
            <a:r>
              <a:rPr lang="ja-JP" altLang="en-US" sz="4000"/>
              <a:t>以下の</a:t>
            </a:r>
            <a:r>
              <a:rPr lang="ja" altLang="en-US" sz="4000" dirty="0"/>
              <a:t>アドレスまでお願い致します</a:t>
            </a:r>
            <a:endParaRPr lang="en-US" altLang="ja" sz="4000" dirty="0"/>
          </a:p>
          <a:p>
            <a:pPr lvl="1"/>
            <a:r>
              <a:rPr lang="en-US" altLang="ja-JP" sz="3200" dirty="0"/>
              <a:t>takato.matsumoto0114@gmail.com</a:t>
            </a:r>
          </a:p>
          <a:p>
            <a:pPr lvl="1"/>
            <a:r>
              <a:rPr lang="ja-JP" altLang="en-US" sz="3200"/>
              <a:t>松本</a:t>
            </a:r>
            <a:r>
              <a:rPr lang="en-US" altLang="ja-JP" sz="3200" dirty="0"/>
              <a:t> </a:t>
            </a:r>
            <a:r>
              <a:rPr lang="ja-JP" altLang="en-US" sz="3200"/>
              <a:t>崇斗</a:t>
            </a:r>
            <a:r>
              <a:rPr lang="en-US" altLang="ja-JP" sz="3200" dirty="0"/>
              <a:t>(</a:t>
            </a:r>
            <a:r>
              <a:rPr lang="ja-JP" altLang="en-US" sz="3200"/>
              <a:t>まつもと</a:t>
            </a:r>
            <a:r>
              <a:rPr lang="en-US" altLang="ja-JP" sz="3200" dirty="0"/>
              <a:t> </a:t>
            </a:r>
            <a:r>
              <a:rPr lang="ja-JP" altLang="en-US" sz="3200"/>
              <a:t>たかと</a:t>
            </a:r>
            <a:r>
              <a:rPr lang="en-US" altLang="ja-JP" sz="3200" dirty="0"/>
              <a:t>)</a:t>
            </a:r>
            <a:endParaRPr lang="en-US" altLang="ja" sz="3200" dirty="0"/>
          </a:p>
          <a:p>
            <a:pPr lvl="1"/>
            <a:endParaRPr lang="en-US" sz="3200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27D68F2-0D58-4342-B953-A7336D6F9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64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事前準備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2"/>
          </p:nvPr>
        </p:nvSpPr>
        <p:spPr>
          <a:xfrm>
            <a:off x="2628900" y="1549400"/>
            <a:ext cx="15537180" cy="8072438"/>
          </a:xfrm>
        </p:spPr>
        <p:txBody>
          <a:bodyPr>
            <a:normAutofit/>
          </a:bodyPr>
          <a:lstStyle/>
          <a:p>
            <a:r>
              <a:rPr lang="en-US" altLang="ja" sz="4400" dirty="0" err="1"/>
              <a:t>Signate</a:t>
            </a:r>
            <a:r>
              <a:rPr lang="ja-JP" altLang="en-US" sz="4400"/>
              <a:t>のアカウント作成</a:t>
            </a:r>
            <a:endParaRPr lang="en-US" altLang="ja" sz="4400" dirty="0"/>
          </a:p>
          <a:p>
            <a:r>
              <a:rPr lang="en-US" altLang="ja-JP" sz="4400" dirty="0" err="1"/>
              <a:t>Signate</a:t>
            </a:r>
            <a:r>
              <a:rPr lang="ja-JP" altLang="en-US" sz="4400"/>
              <a:t> </a:t>
            </a:r>
            <a:r>
              <a:rPr lang="en-US" altLang="ja-JP" sz="4400" dirty="0"/>
              <a:t>Competition</a:t>
            </a:r>
            <a:r>
              <a:rPr lang="ja-JP" altLang="en-US" sz="4400"/>
              <a:t>への参加</a:t>
            </a:r>
            <a:endParaRPr lang="en-US" altLang="ja-JP" sz="4400" dirty="0"/>
          </a:p>
          <a:p>
            <a:endParaRPr lang="en-US" altLang="ja-JP" sz="4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97F163-8156-8749-9434-B1FD914DE6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44CD12-B4D5-C643-B56C-1E3EC31A74D8}"/>
              </a:ext>
            </a:extLst>
          </p:cNvPr>
          <p:cNvSpPr txBox="1"/>
          <p:nvPr/>
        </p:nvSpPr>
        <p:spPr>
          <a:xfrm>
            <a:off x="2628900" y="2040835"/>
            <a:ext cx="90669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/>
              <a:t>以下の</a:t>
            </a:r>
            <a:r>
              <a:rPr lang="en-US" altLang="ja-JP" sz="4400" dirty="0">
                <a:solidFill>
                  <a:schemeClr val="accent1"/>
                </a:solidFill>
              </a:rPr>
              <a:t>2</a:t>
            </a:r>
            <a:r>
              <a:rPr lang="ja-JP" altLang="en-US" sz="4400">
                <a:solidFill>
                  <a:schemeClr val="accent1"/>
                </a:solidFill>
              </a:rPr>
              <a:t>つ</a:t>
            </a:r>
            <a:r>
              <a:rPr lang="ja-JP" altLang="en-US" sz="4400"/>
              <a:t>の事前準備を</a:t>
            </a:r>
            <a:r>
              <a:rPr lang="ja" altLang="en-US" sz="4400" dirty="0"/>
              <a:t>お願いします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5A1011-F501-624E-9D76-2957E2390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7553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事前準備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2"/>
          </p:nvPr>
        </p:nvSpPr>
        <p:spPr>
          <a:xfrm>
            <a:off x="2628900" y="1549400"/>
            <a:ext cx="15537180" cy="8072438"/>
          </a:xfrm>
        </p:spPr>
        <p:txBody>
          <a:bodyPr>
            <a:normAutofit/>
          </a:bodyPr>
          <a:lstStyle/>
          <a:p>
            <a:r>
              <a:rPr lang="en-US" altLang="ja" sz="4400" dirty="0" err="1">
                <a:solidFill>
                  <a:schemeClr val="accent1"/>
                </a:solidFill>
              </a:rPr>
              <a:t>Signate</a:t>
            </a:r>
            <a:r>
              <a:rPr lang="ja-JP" altLang="en-US" sz="4400">
                <a:solidFill>
                  <a:schemeClr val="accent1"/>
                </a:solidFill>
              </a:rPr>
              <a:t>のアカウント作成</a:t>
            </a:r>
            <a:endParaRPr lang="en-US" altLang="ja" sz="4400" dirty="0">
              <a:solidFill>
                <a:schemeClr val="accent1"/>
              </a:solidFill>
            </a:endParaRPr>
          </a:p>
          <a:p>
            <a:r>
              <a:rPr lang="en-US" altLang="ja-JP" sz="4400" dirty="0" err="1"/>
              <a:t>Signate</a:t>
            </a:r>
            <a:r>
              <a:rPr lang="ja-JP" altLang="en-US" sz="4400"/>
              <a:t> </a:t>
            </a:r>
            <a:r>
              <a:rPr lang="en-US" altLang="ja-JP" sz="4400" dirty="0"/>
              <a:t>Competition</a:t>
            </a:r>
            <a:r>
              <a:rPr lang="ja-JP" altLang="en-US" sz="4400"/>
              <a:t>への参加</a:t>
            </a:r>
            <a:endParaRPr lang="en-US" altLang="ja-JP" sz="4400" dirty="0"/>
          </a:p>
          <a:p>
            <a:endParaRPr lang="en-US" altLang="ja-JP" sz="4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97F163-8156-8749-9434-B1FD914DE6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5A1011-F501-624E-9D76-2957E2390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0619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" dirty="0" err="1"/>
              <a:t>Signate</a:t>
            </a:r>
            <a:r>
              <a:rPr lang="ja-JP" altLang="en-US"/>
              <a:t>のアカウント作成</a:t>
            </a:r>
            <a:endParaRPr lang="en-US" altLang="j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97F163-8156-8749-9434-B1FD914DE6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4" name="テキスト プレースホルダー 9">
            <a:extLst>
              <a:ext uri="{FF2B5EF4-FFF2-40B4-BE49-F238E27FC236}">
                <a16:creationId xmlns:a16="http://schemas.microsoft.com/office/drawing/2014/main" id="{251F5E8F-D959-394B-A4F2-2AA680416D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3449" y="2904878"/>
            <a:ext cx="17016551" cy="4026475"/>
          </a:xfrm>
        </p:spPr>
        <p:txBody>
          <a:bodyPr>
            <a:normAutofit/>
          </a:bodyPr>
          <a:lstStyle/>
          <a:p>
            <a:r>
              <a:rPr lang="ja-JP" altLang="en-US" sz="4000"/>
              <a:t>以下の</a:t>
            </a:r>
            <a:r>
              <a:rPr lang="en-US" altLang="ja-JP" sz="4000" dirty="0"/>
              <a:t>URL</a:t>
            </a:r>
            <a:r>
              <a:rPr lang="ja-JP" altLang="en-US" sz="4000"/>
              <a:t>から</a:t>
            </a:r>
            <a:r>
              <a:rPr lang="en-US" altLang="ja-JP" sz="4000" dirty="0" err="1"/>
              <a:t>Signate</a:t>
            </a:r>
            <a:r>
              <a:rPr lang="ja-JP" altLang="en-US" sz="4000"/>
              <a:t>のアカウントを作成してください</a:t>
            </a:r>
            <a:endParaRPr lang="en-US" altLang="ja-JP" sz="4000" dirty="0"/>
          </a:p>
          <a:p>
            <a:pPr lvl="1"/>
            <a:r>
              <a:rPr lang="en-US" sz="4000" dirty="0">
                <a:hlinkClick r:id="rId2"/>
              </a:rPr>
              <a:t>https://signate.jp/</a:t>
            </a:r>
            <a:endParaRPr lang="en-US" sz="4000" dirty="0"/>
          </a:p>
          <a:p>
            <a:endParaRPr lang="en-US" altLang="ja" sz="48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350B1-7F11-DC48-9F90-E6D61A729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5334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" dirty="0" err="1"/>
              <a:t>Signate</a:t>
            </a:r>
            <a:r>
              <a:rPr lang="ja-JP" altLang="en-US"/>
              <a:t>のアカウント作成</a:t>
            </a:r>
            <a:endParaRPr lang="en-US" altLang="j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97F163-8156-8749-9434-B1FD914DE6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4" name="テキスト プレースホルダー 9">
            <a:extLst>
              <a:ext uri="{FF2B5EF4-FFF2-40B4-BE49-F238E27FC236}">
                <a16:creationId xmlns:a16="http://schemas.microsoft.com/office/drawing/2014/main" id="{251F5E8F-D959-394B-A4F2-2AA680416D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3449" y="789984"/>
            <a:ext cx="17016551" cy="4026475"/>
          </a:xfrm>
        </p:spPr>
        <p:txBody>
          <a:bodyPr>
            <a:normAutofit/>
          </a:bodyPr>
          <a:lstStyle/>
          <a:p>
            <a:r>
              <a:rPr lang="en-US" altLang="ja-JP" sz="4000" dirty="0" err="1"/>
              <a:t>Signate</a:t>
            </a:r>
            <a:r>
              <a:rPr lang="ja-JP" altLang="en-US" sz="4000"/>
              <a:t>のページで</a:t>
            </a:r>
            <a:r>
              <a:rPr lang="en-US" altLang="ja-JP" sz="4000" dirty="0"/>
              <a:t>Sign up</a:t>
            </a:r>
            <a:r>
              <a:rPr lang="ja-JP" altLang="en-US" sz="4000"/>
              <a:t>をクリックします</a:t>
            </a:r>
            <a:endParaRPr lang="en-US" altLang="ja-JP" sz="40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350B1-7F11-DC48-9F90-E6D61A729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2B900A3-6446-F948-BE46-567E3205B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438" y="3831897"/>
            <a:ext cx="12451124" cy="5663532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7D1D24C-B522-DD4D-95CF-676BA3234750}"/>
              </a:ext>
            </a:extLst>
          </p:cNvPr>
          <p:cNvSpPr/>
          <p:nvPr/>
        </p:nvSpPr>
        <p:spPr>
          <a:xfrm>
            <a:off x="14149953" y="3696728"/>
            <a:ext cx="1421088" cy="984563"/>
          </a:xfrm>
          <a:prstGeom prst="roundRect">
            <a:avLst/>
          </a:prstGeom>
          <a:solidFill>
            <a:schemeClr val="accent2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JP"/>
          </a:p>
        </p:txBody>
      </p:sp>
    </p:spTree>
    <p:extLst>
      <p:ext uri="{BB962C8B-B14F-4D97-AF65-F5344CB8AC3E}">
        <p14:creationId xmlns:p14="http://schemas.microsoft.com/office/powerpoint/2010/main" val="2196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" dirty="0" err="1"/>
              <a:t>Signate</a:t>
            </a:r>
            <a:r>
              <a:rPr lang="ja-JP" altLang="en-US"/>
              <a:t>のアカウント作成</a:t>
            </a:r>
            <a:endParaRPr lang="en-US" altLang="j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97F163-8156-8749-9434-B1FD914DE6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4" name="テキスト プレースホルダー 9">
            <a:extLst>
              <a:ext uri="{FF2B5EF4-FFF2-40B4-BE49-F238E27FC236}">
                <a16:creationId xmlns:a16="http://schemas.microsoft.com/office/drawing/2014/main" id="{251F5E8F-D959-394B-A4F2-2AA680416D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3449" y="789984"/>
            <a:ext cx="17016551" cy="4026475"/>
          </a:xfrm>
        </p:spPr>
        <p:txBody>
          <a:bodyPr>
            <a:normAutofit/>
          </a:bodyPr>
          <a:lstStyle/>
          <a:p>
            <a:r>
              <a:rPr lang="en-JP" altLang="ja-JP" sz="4000" dirty="0"/>
              <a:t>Sing in with Google</a:t>
            </a:r>
            <a:r>
              <a:rPr lang="ja-JP" altLang="en-US" sz="4000"/>
              <a:t>をクリックします</a:t>
            </a:r>
            <a:endParaRPr lang="en-JP" altLang="ja-JP" sz="40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350B1-7F11-DC48-9F90-E6D61A729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007566-4502-B548-BF0C-C59AE7B37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550" y="3760236"/>
            <a:ext cx="11010900" cy="496570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510CBFB-F3BF-BD4D-B5DD-9A06421E4198}"/>
              </a:ext>
            </a:extLst>
          </p:cNvPr>
          <p:cNvSpPr/>
          <p:nvPr/>
        </p:nvSpPr>
        <p:spPr>
          <a:xfrm>
            <a:off x="7051729" y="7245840"/>
            <a:ext cx="4463512" cy="984563"/>
          </a:xfrm>
          <a:prstGeom prst="roundRect">
            <a:avLst/>
          </a:prstGeom>
          <a:solidFill>
            <a:schemeClr val="accent2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JP"/>
          </a:p>
        </p:txBody>
      </p:sp>
    </p:spTree>
    <p:extLst>
      <p:ext uri="{BB962C8B-B14F-4D97-AF65-F5344CB8AC3E}">
        <p14:creationId xmlns:p14="http://schemas.microsoft.com/office/powerpoint/2010/main" val="2901494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" dirty="0" err="1"/>
              <a:t>Signate</a:t>
            </a:r>
            <a:r>
              <a:rPr lang="ja-JP" altLang="en-US"/>
              <a:t>のアカウント作成</a:t>
            </a:r>
            <a:endParaRPr lang="en-US" altLang="ja-JP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97F163-8156-8749-9434-B1FD914DE6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4" name="テキスト プレースホルダー 9">
            <a:extLst>
              <a:ext uri="{FF2B5EF4-FFF2-40B4-BE49-F238E27FC236}">
                <a16:creationId xmlns:a16="http://schemas.microsoft.com/office/drawing/2014/main" id="{251F5E8F-D959-394B-A4F2-2AA680416D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27100" y="699827"/>
            <a:ext cx="17016551" cy="4026475"/>
          </a:xfrm>
        </p:spPr>
        <p:txBody>
          <a:bodyPr>
            <a:normAutofit/>
          </a:bodyPr>
          <a:lstStyle/>
          <a:p>
            <a:r>
              <a:rPr lang="en-US" altLang="ja" sz="4000" dirty="0"/>
              <a:t>Google account</a:t>
            </a:r>
            <a:r>
              <a:rPr lang="ja-JP" altLang="en-US" sz="4000"/>
              <a:t>に登録メールが送信されます</a:t>
            </a:r>
            <a:endParaRPr lang="en-US" altLang="ja" sz="40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350B1-7F11-DC48-9F90-E6D61A729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E859992-0121-1643-9305-D230833A2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401" y="3876729"/>
            <a:ext cx="12719198" cy="574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38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" dirty="0" err="1"/>
              <a:t>Signate</a:t>
            </a:r>
            <a:r>
              <a:rPr lang="ja-JP" altLang="en-US"/>
              <a:t>のアカウント作成</a:t>
            </a:r>
            <a:endParaRPr lang="en-US" altLang="ja-JP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97F163-8156-8749-9434-B1FD914DE6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4" name="テキスト プレースホルダー 9">
            <a:extLst>
              <a:ext uri="{FF2B5EF4-FFF2-40B4-BE49-F238E27FC236}">
                <a16:creationId xmlns:a16="http://schemas.microsoft.com/office/drawing/2014/main" id="{251F5E8F-D959-394B-A4F2-2AA680416D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27100" y="699827"/>
            <a:ext cx="17016551" cy="4026475"/>
          </a:xfrm>
        </p:spPr>
        <p:txBody>
          <a:bodyPr>
            <a:normAutofit/>
          </a:bodyPr>
          <a:lstStyle/>
          <a:p>
            <a:r>
              <a:rPr lang="ja-JP" altLang="en-US" sz="4000"/>
              <a:t>送られてきたメールの</a:t>
            </a:r>
            <a:r>
              <a:rPr lang="en-US" altLang="ja-JP" sz="4000" dirty="0"/>
              <a:t>Activate your account</a:t>
            </a:r>
            <a:r>
              <a:rPr lang="ja-JP" altLang="en-US" sz="4000"/>
              <a:t>をクリックします</a:t>
            </a:r>
            <a:endParaRPr lang="en-US" altLang="ja-JP" sz="4000" dirty="0"/>
          </a:p>
          <a:p>
            <a:pPr lvl="1"/>
            <a:r>
              <a:rPr lang="ja-JP" altLang="en-US" sz="3200"/>
              <a:t>登録ページに移動します</a:t>
            </a:r>
            <a:endParaRPr lang="en-US" altLang="ja" sz="32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350B1-7F11-DC48-9F90-E6D61A729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8A5B059-A86D-7D47-ACAD-E3AB94E43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449" y="3688039"/>
            <a:ext cx="8326142" cy="612597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030FFBD-CC75-B140-A1A4-2207625381C7}"/>
              </a:ext>
            </a:extLst>
          </p:cNvPr>
          <p:cNvSpPr/>
          <p:nvPr/>
        </p:nvSpPr>
        <p:spPr>
          <a:xfrm>
            <a:off x="6958738" y="6932181"/>
            <a:ext cx="3936570" cy="1162373"/>
          </a:xfrm>
          <a:prstGeom prst="roundRect">
            <a:avLst/>
          </a:prstGeom>
          <a:solidFill>
            <a:schemeClr val="accent2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JP"/>
          </a:p>
        </p:txBody>
      </p:sp>
    </p:spTree>
    <p:extLst>
      <p:ext uri="{BB962C8B-B14F-4D97-AF65-F5344CB8AC3E}">
        <p14:creationId xmlns:p14="http://schemas.microsoft.com/office/powerpoint/2010/main" val="1408738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" dirty="0" err="1"/>
              <a:t>Signate</a:t>
            </a:r>
            <a:r>
              <a:rPr lang="ja-JP" altLang="en-US"/>
              <a:t>のアカウント作成</a:t>
            </a:r>
            <a:endParaRPr lang="en-US" altLang="ja-JP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97F163-8156-8749-9434-B1FD914DE6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4" name="テキスト プレースホルダー 9">
            <a:extLst>
              <a:ext uri="{FF2B5EF4-FFF2-40B4-BE49-F238E27FC236}">
                <a16:creationId xmlns:a16="http://schemas.microsoft.com/office/drawing/2014/main" id="{251F5E8F-D959-394B-A4F2-2AA680416D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27100" y="573648"/>
            <a:ext cx="17016551" cy="4026475"/>
          </a:xfrm>
        </p:spPr>
        <p:txBody>
          <a:bodyPr>
            <a:normAutofit/>
          </a:bodyPr>
          <a:lstStyle/>
          <a:p>
            <a:r>
              <a:rPr lang="ja-JP" altLang="en-US" sz="4000"/>
              <a:t>必要な情報を入力して、登録ボタンをクリックするとアカウント作成完了です</a:t>
            </a:r>
            <a:endParaRPr lang="en-US" altLang="ja" sz="32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350B1-7F11-DC48-9F90-E6D61A729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030FFBD-CC75-B140-A1A4-2207625381C7}"/>
              </a:ext>
            </a:extLst>
          </p:cNvPr>
          <p:cNvSpPr/>
          <p:nvPr/>
        </p:nvSpPr>
        <p:spPr>
          <a:xfrm>
            <a:off x="6958738" y="6932181"/>
            <a:ext cx="3936570" cy="1162373"/>
          </a:xfrm>
          <a:prstGeom prst="roundRect">
            <a:avLst/>
          </a:prstGeom>
          <a:solidFill>
            <a:schemeClr val="accent2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JP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F3F663-7F71-7243-A904-8606C658D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150" y="3387725"/>
            <a:ext cx="750570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079759"/>
      </p:ext>
    </p:extLst>
  </p:cSld>
  <p:clrMapOvr>
    <a:masterClrMapping/>
  </p:clrMapOvr>
</p:sld>
</file>

<file path=ppt/theme/theme1.xml><?xml version="1.0" encoding="utf-8"?>
<a:theme xmlns:a="http://schemas.openxmlformats.org/drawingml/2006/main" name="Uranus - Contents">
  <a:themeElements>
    <a:clrScheme name="Uranus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30A3B3"/>
      </a:accent1>
      <a:accent2>
        <a:srgbClr val="CC6B9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0A3B3"/>
      </a:hlink>
      <a:folHlink>
        <a:srgbClr val="237A86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ranus - No Header">
  <a:themeElements>
    <a:clrScheme name="Uranus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30A3B3"/>
      </a:accent1>
      <a:accent2>
        <a:srgbClr val="CC6B9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0A3B3"/>
      </a:hlink>
      <a:folHlink>
        <a:srgbClr val="237A86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sz="2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ranus - Free Layout">
  <a:themeElements>
    <a:clrScheme name="Uranus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30A3B3"/>
      </a:accent1>
      <a:accent2>
        <a:srgbClr val="CC6B9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0A3B3"/>
      </a:hlink>
      <a:folHlink>
        <a:srgbClr val="237A86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5628</TotalTime>
  <Words>345</Words>
  <Application>Microsoft Macintosh PowerPoint</Application>
  <PresentationFormat>Custom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Spica Neue P</vt:lpstr>
      <vt:lpstr>Spica Neue P Bold</vt:lpstr>
      <vt:lpstr>Spica Neue P Light</vt:lpstr>
      <vt:lpstr>游ゴシック</vt:lpstr>
      <vt:lpstr>Arial</vt:lpstr>
      <vt:lpstr>Wingdings</vt:lpstr>
      <vt:lpstr>Uranus - Contents</vt:lpstr>
      <vt:lpstr>Uranus - No Header</vt:lpstr>
      <vt:lpstr>Uranus - Free Layout</vt:lpstr>
      <vt:lpstr>事前準備</vt:lpstr>
      <vt:lpstr>事前準備</vt:lpstr>
      <vt:lpstr>事前準備</vt:lpstr>
      <vt:lpstr>Signateのアカウント作成</vt:lpstr>
      <vt:lpstr>Signateのアカウント作成</vt:lpstr>
      <vt:lpstr>Signateのアカウント作成</vt:lpstr>
      <vt:lpstr>Signateのアカウント作成</vt:lpstr>
      <vt:lpstr>Signateのアカウント作成</vt:lpstr>
      <vt:lpstr>Signateのアカウント作成</vt:lpstr>
      <vt:lpstr>事前準備</vt:lpstr>
      <vt:lpstr>Signate Competitionへの参加</vt:lpstr>
      <vt:lpstr>Signate Competitionへの参加</vt:lpstr>
      <vt:lpstr>Signate Competitionへの参加</vt:lpstr>
      <vt:lpstr>おわりに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Uranus</dc:title>
  <dc:subject>Uranus</dc:subject>
  <dc:creator>Jun Akizaki</dc:creator>
  <cp:keywords>Template</cp:keywords>
  <cp:lastModifiedBy>Matsumoto Takato (松本 崇斗)</cp:lastModifiedBy>
  <cp:revision>109</cp:revision>
  <cp:lastPrinted>2019-05-06T09:29:58Z</cp:lastPrinted>
  <dcterms:created xsi:type="dcterms:W3CDTF">2016-06-18T12:18:23Z</dcterms:created>
  <dcterms:modified xsi:type="dcterms:W3CDTF">2020-05-30T17:03:56Z</dcterms:modified>
</cp:coreProperties>
</file>