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 id="2147483676" r:id="rId2"/>
    <p:sldMasterId id="2147483664" r:id="rId3"/>
  </p:sldMasterIdLst>
  <p:notesMasterIdLst>
    <p:notesMasterId r:id="rId28"/>
  </p:notesMasterIdLst>
  <p:sldIdLst>
    <p:sldId id="258" r:id="rId4"/>
    <p:sldId id="300" r:id="rId5"/>
    <p:sldId id="267" r:id="rId6"/>
    <p:sldId id="364" r:id="rId7"/>
    <p:sldId id="341" r:id="rId8"/>
    <p:sldId id="362" r:id="rId9"/>
    <p:sldId id="369" r:id="rId10"/>
    <p:sldId id="345" r:id="rId11"/>
    <p:sldId id="357" r:id="rId12"/>
    <p:sldId id="344" r:id="rId13"/>
    <p:sldId id="326" r:id="rId14"/>
    <p:sldId id="339" r:id="rId15"/>
    <p:sldId id="346" r:id="rId16"/>
    <p:sldId id="343" r:id="rId17"/>
    <p:sldId id="338" r:id="rId18"/>
    <p:sldId id="347" r:id="rId19"/>
    <p:sldId id="348" r:id="rId20"/>
    <p:sldId id="361" r:id="rId21"/>
    <p:sldId id="349" r:id="rId22"/>
    <p:sldId id="365" r:id="rId23"/>
    <p:sldId id="366" r:id="rId24"/>
    <p:sldId id="368" r:id="rId25"/>
    <p:sldId id="367" r:id="rId26"/>
    <p:sldId id="363" r:id="rId27"/>
  </p:sldIdLst>
  <p:sldSz cx="18288000" cy="102854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22" autoAdjust="0"/>
    <p:restoredTop sz="94663"/>
  </p:normalViewPr>
  <p:slideViewPr>
    <p:cSldViewPr snapToGrid="0" showGuides="1">
      <p:cViewPr varScale="1">
        <p:scale>
          <a:sx n="78" d="100"/>
          <a:sy n="78" d="100"/>
        </p:scale>
        <p:origin x="400" y="176"/>
      </p:cViewPr>
      <p:guideLst>
        <p:guide orient="horz" pos="3240"/>
        <p:guide pos="5760"/>
      </p:guideLst>
    </p:cSldViewPr>
  </p:slideViewPr>
  <p:outlineViewPr>
    <p:cViewPr>
      <p:scale>
        <a:sx n="33" d="100"/>
        <a:sy n="33" d="100"/>
      </p:scale>
      <p:origin x="0" y="-26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5ABCC-732D-4DFB-BF35-D5B0D3F49F74}" type="datetimeFigureOut">
              <a:rPr kumimoji="1" lang="ja-JP" altLang="en-US" smtClean="0"/>
              <a:t>2020/5/31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2FBDB-533E-4526-9ECF-B2ACD996C9F2}" type="slidenum">
              <a:rPr kumimoji="1" lang="ja-JP" altLang="en-US" smtClean="0"/>
              <a:t>‹#›</a:t>
            </a:fld>
            <a:endParaRPr kumimoji="1" lang="ja-JP" altLang="en-US"/>
          </a:p>
        </p:txBody>
      </p:sp>
    </p:spTree>
    <p:extLst>
      <p:ext uri="{BB962C8B-B14F-4D97-AF65-F5344CB8AC3E}">
        <p14:creationId xmlns:p14="http://schemas.microsoft.com/office/powerpoint/2010/main" val="2964618667"/>
      </p:ext>
    </p:extLst>
  </p:cSld>
  <p:clrMap bg1="lt1" tx1="dk1" bg2="lt2" tx2="dk2" accent1="accent1" accent2="accent2" accent3="accent3" accent4="accent4" accent5="accent5" accent6="accent6" hlink="hlink" folHlink="folHlink"/>
  <p:notesStyle>
    <a:lvl1pPr marL="0" algn="l" defTabSz="1371509" rtl="0" eaLnBrk="1" latinLnBrk="0" hangingPunct="1">
      <a:defRPr kumimoji="1" sz="1800" kern="1200">
        <a:solidFill>
          <a:schemeClr val="tx1"/>
        </a:solidFill>
        <a:latin typeface="+mn-lt"/>
        <a:ea typeface="+mn-ea"/>
        <a:cs typeface="+mn-cs"/>
      </a:defRPr>
    </a:lvl1pPr>
    <a:lvl2pPr marL="685754" algn="l" defTabSz="1371509" rtl="0" eaLnBrk="1" latinLnBrk="0" hangingPunct="1">
      <a:defRPr kumimoji="1" sz="1800" kern="1200">
        <a:solidFill>
          <a:schemeClr val="tx1"/>
        </a:solidFill>
        <a:latin typeface="+mn-lt"/>
        <a:ea typeface="+mn-ea"/>
        <a:cs typeface="+mn-cs"/>
      </a:defRPr>
    </a:lvl2pPr>
    <a:lvl3pPr marL="1371509" algn="l" defTabSz="1371509" rtl="0" eaLnBrk="1" latinLnBrk="0" hangingPunct="1">
      <a:defRPr kumimoji="1" sz="1800" kern="1200">
        <a:solidFill>
          <a:schemeClr val="tx1"/>
        </a:solidFill>
        <a:latin typeface="+mn-lt"/>
        <a:ea typeface="+mn-ea"/>
        <a:cs typeface="+mn-cs"/>
      </a:defRPr>
    </a:lvl3pPr>
    <a:lvl4pPr marL="2057263" algn="l" defTabSz="1371509" rtl="0" eaLnBrk="1" latinLnBrk="0" hangingPunct="1">
      <a:defRPr kumimoji="1" sz="1800" kern="1200">
        <a:solidFill>
          <a:schemeClr val="tx1"/>
        </a:solidFill>
        <a:latin typeface="+mn-lt"/>
        <a:ea typeface="+mn-ea"/>
        <a:cs typeface="+mn-cs"/>
      </a:defRPr>
    </a:lvl4pPr>
    <a:lvl5pPr marL="2743017" algn="l" defTabSz="1371509" rtl="0" eaLnBrk="1" latinLnBrk="0" hangingPunct="1">
      <a:defRPr kumimoji="1" sz="1800" kern="1200">
        <a:solidFill>
          <a:schemeClr val="tx1"/>
        </a:solidFill>
        <a:latin typeface="+mn-lt"/>
        <a:ea typeface="+mn-ea"/>
        <a:cs typeface="+mn-cs"/>
      </a:defRPr>
    </a:lvl5pPr>
    <a:lvl6pPr marL="3428771" algn="l" defTabSz="1371509" rtl="0" eaLnBrk="1" latinLnBrk="0" hangingPunct="1">
      <a:defRPr kumimoji="1" sz="1800" kern="1200">
        <a:solidFill>
          <a:schemeClr val="tx1"/>
        </a:solidFill>
        <a:latin typeface="+mn-lt"/>
        <a:ea typeface="+mn-ea"/>
        <a:cs typeface="+mn-cs"/>
      </a:defRPr>
    </a:lvl6pPr>
    <a:lvl7pPr marL="4114526" algn="l" defTabSz="1371509" rtl="0" eaLnBrk="1" latinLnBrk="0" hangingPunct="1">
      <a:defRPr kumimoji="1" sz="1800" kern="1200">
        <a:solidFill>
          <a:schemeClr val="tx1"/>
        </a:solidFill>
        <a:latin typeface="+mn-lt"/>
        <a:ea typeface="+mn-ea"/>
        <a:cs typeface="+mn-cs"/>
      </a:defRPr>
    </a:lvl7pPr>
    <a:lvl8pPr marL="4800280" algn="l" defTabSz="1371509" rtl="0" eaLnBrk="1" latinLnBrk="0" hangingPunct="1">
      <a:defRPr kumimoji="1" sz="1800" kern="1200">
        <a:solidFill>
          <a:schemeClr val="tx1"/>
        </a:solidFill>
        <a:latin typeface="+mn-lt"/>
        <a:ea typeface="+mn-ea"/>
        <a:cs typeface="+mn-cs"/>
      </a:defRPr>
    </a:lvl8pPr>
    <a:lvl9pPr marL="5486034" algn="l" defTabSz="1371509" rtl="0" eaLnBrk="1" latinLnBrk="0" hangingPunct="1">
      <a:defRPr kumimoji="1"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82FBDB-533E-4526-9ECF-B2ACD996C9F2}" type="slidenum">
              <a:rPr kumimoji="1" lang="ja-JP" altLang="en-US" smtClean="0"/>
              <a:t>3</a:t>
            </a:fld>
            <a:endParaRPr kumimoji="1" lang="ja-JP" altLang="en-US"/>
          </a:p>
        </p:txBody>
      </p:sp>
    </p:spTree>
    <p:extLst>
      <p:ext uri="{BB962C8B-B14F-4D97-AF65-F5344CB8AC3E}">
        <p14:creationId xmlns:p14="http://schemas.microsoft.com/office/powerpoint/2010/main" val="2393773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82FBDB-533E-4526-9ECF-B2ACD996C9F2}" type="slidenum">
              <a:rPr kumimoji="1" lang="ja-JP" altLang="en-US" smtClean="0"/>
              <a:t>4</a:t>
            </a:fld>
            <a:endParaRPr kumimoji="1" lang="ja-JP" altLang="en-US"/>
          </a:p>
        </p:txBody>
      </p:sp>
    </p:spTree>
    <p:extLst>
      <p:ext uri="{BB962C8B-B14F-4D97-AF65-F5344CB8AC3E}">
        <p14:creationId xmlns:p14="http://schemas.microsoft.com/office/powerpoint/2010/main" val="1472748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82FBDB-533E-4526-9ECF-B2ACD996C9F2}" type="slidenum">
              <a:rPr kumimoji="1" lang="ja-JP" altLang="en-US" smtClean="0"/>
              <a:t>11</a:t>
            </a:fld>
            <a:endParaRPr kumimoji="1" lang="ja-JP" altLang="en-US"/>
          </a:p>
        </p:txBody>
      </p:sp>
    </p:spTree>
    <p:extLst>
      <p:ext uri="{BB962C8B-B14F-4D97-AF65-F5344CB8AC3E}">
        <p14:creationId xmlns:p14="http://schemas.microsoft.com/office/powerpoint/2010/main" val="247868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ヘッダーとフッター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Tree>
    <p:extLst>
      <p:ext uri="{BB962C8B-B14F-4D97-AF65-F5344CB8AC3E}">
        <p14:creationId xmlns:p14="http://schemas.microsoft.com/office/powerpoint/2010/main" val="3529073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つのキーワード">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cxnSp>
        <p:nvCxnSpPr>
          <p:cNvPr id="7" name="直線コネクタ 6"/>
          <p:cNvCxnSpPr/>
          <p:nvPr userDrawn="1"/>
        </p:nvCxnSpPr>
        <p:spPr>
          <a:xfrm>
            <a:off x="5375812" y="2872125"/>
            <a:ext cx="0" cy="1538385"/>
          </a:xfrm>
          <a:prstGeom prst="line">
            <a:avLst/>
          </a:prstGeom>
        </p:spPr>
        <p:style>
          <a:lnRef idx="1">
            <a:schemeClr val="accent1"/>
          </a:lnRef>
          <a:fillRef idx="0">
            <a:schemeClr val="accent1"/>
          </a:fillRef>
          <a:effectRef idx="0">
            <a:schemeClr val="accent1"/>
          </a:effectRef>
          <a:fontRef idx="minor">
            <a:schemeClr val="tx1"/>
          </a:fontRef>
        </p:style>
      </p:cxnSp>
      <p:sp>
        <p:nvSpPr>
          <p:cNvPr id="12" name="テキスト プレースホルダー 5"/>
          <p:cNvSpPr>
            <a:spLocks noGrp="1"/>
          </p:cNvSpPr>
          <p:nvPr>
            <p:ph type="body" sz="quarter" idx="13" hasCustomPrompt="1"/>
          </p:nvPr>
        </p:nvSpPr>
        <p:spPr>
          <a:xfrm>
            <a:off x="927100" y="3200389"/>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13" name="テキスト プレースホルダー 5"/>
          <p:cNvSpPr>
            <a:spLocks noGrp="1"/>
          </p:cNvSpPr>
          <p:nvPr>
            <p:ph type="body" sz="quarter" idx="12" hasCustomPrompt="1"/>
          </p:nvPr>
        </p:nvSpPr>
        <p:spPr>
          <a:xfrm>
            <a:off x="5501836" y="3036256"/>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14" name="直線コネクタ 13"/>
          <p:cNvCxnSpPr/>
          <p:nvPr userDrawn="1"/>
        </p:nvCxnSpPr>
        <p:spPr>
          <a:xfrm>
            <a:off x="5375812" y="4816369"/>
            <a:ext cx="0" cy="15383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テキスト プレースホルダー 5"/>
          <p:cNvSpPr>
            <a:spLocks noGrp="1"/>
          </p:cNvSpPr>
          <p:nvPr>
            <p:ph type="body" sz="quarter" idx="14" hasCustomPrompt="1"/>
          </p:nvPr>
        </p:nvSpPr>
        <p:spPr>
          <a:xfrm>
            <a:off x="927100" y="5144633"/>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16" name="テキスト プレースホルダー 5"/>
          <p:cNvSpPr>
            <a:spLocks noGrp="1"/>
          </p:cNvSpPr>
          <p:nvPr>
            <p:ph type="body" sz="quarter" idx="15" hasCustomPrompt="1"/>
          </p:nvPr>
        </p:nvSpPr>
        <p:spPr>
          <a:xfrm>
            <a:off x="5501836" y="4980500"/>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17" name="直線コネクタ 16"/>
          <p:cNvCxnSpPr/>
          <p:nvPr userDrawn="1"/>
        </p:nvCxnSpPr>
        <p:spPr>
          <a:xfrm>
            <a:off x="5375812" y="6760613"/>
            <a:ext cx="0" cy="1538385"/>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16" hasCustomPrompt="1"/>
          </p:nvPr>
        </p:nvSpPr>
        <p:spPr>
          <a:xfrm>
            <a:off x="927100" y="7088877"/>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19" name="テキスト プレースホルダー 5"/>
          <p:cNvSpPr>
            <a:spLocks noGrp="1"/>
          </p:cNvSpPr>
          <p:nvPr>
            <p:ph type="body" sz="quarter" idx="17" hasCustomPrompt="1"/>
          </p:nvPr>
        </p:nvSpPr>
        <p:spPr>
          <a:xfrm>
            <a:off x="5501836" y="6924744"/>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422420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つのキーワード">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cxnSp>
        <p:nvCxnSpPr>
          <p:cNvPr id="7" name="直線コネクタ 6"/>
          <p:cNvCxnSpPr/>
          <p:nvPr userDrawn="1"/>
        </p:nvCxnSpPr>
        <p:spPr>
          <a:xfrm>
            <a:off x="5375812" y="2111045"/>
            <a:ext cx="0" cy="1538385"/>
          </a:xfrm>
          <a:prstGeom prst="line">
            <a:avLst/>
          </a:prstGeom>
        </p:spPr>
        <p:style>
          <a:lnRef idx="1">
            <a:schemeClr val="accent1"/>
          </a:lnRef>
          <a:fillRef idx="0">
            <a:schemeClr val="accent1"/>
          </a:fillRef>
          <a:effectRef idx="0">
            <a:schemeClr val="accent1"/>
          </a:effectRef>
          <a:fontRef idx="minor">
            <a:schemeClr val="tx1"/>
          </a:fontRef>
        </p:style>
      </p:cxnSp>
      <p:sp>
        <p:nvSpPr>
          <p:cNvPr id="12" name="テキスト プレースホルダー 5"/>
          <p:cNvSpPr>
            <a:spLocks noGrp="1"/>
          </p:cNvSpPr>
          <p:nvPr>
            <p:ph type="body" sz="quarter" idx="13" hasCustomPrompt="1"/>
          </p:nvPr>
        </p:nvSpPr>
        <p:spPr>
          <a:xfrm>
            <a:off x="927100" y="2439309"/>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13" name="テキスト プレースホルダー 5"/>
          <p:cNvSpPr>
            <a:spLocks noGrp="1"/>
          </p:cNvSpPr>
          <p:nvPr>
            <p:ph type="body" sz="quarter" idx="12" hasCustomPrompt="1"/>
          </p:nvPr>
        </p:nvSpPr>
        <p:spPr>
          <a:xfrm>
            <a:off x="5501836" y="2275176"/>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14" name="直線コネクタ 13"/>
          <p:cNvCxnSpPr/>
          <p:nvPr userDrawn="1"/>
        </p:nvCxnSpPr>
        <p:spPr>
          <a:xfrm>
            <a:off x="5375812" y="3914594"/>
            <a:ext cx="0" cy="15383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テキスト プレースホルダー 5"/>
          <p:cNvSpPr>
            <a:spLocks noGrp="1"/>
          </p:cNvSpPr>
          <p:nvPr>
            <p:ph type="body" sz="quarter" idx="14" hasCustomPrompt="1"/>
          </p:nvPr>
        </p:nvSpPr>
        <p:spPr>
          <a:xfrm>
            <a:off x="927100" y="4242858"/>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16" name="テキスト プレースホルダー 5"/>
          <p:cNvSpPr>
            <a:spLocks noGrp="1"/>
          </p:cNvSpPr>
          <p:nvPr>
            <p:ph type="body" sz="quarter" idx="15" hasCustomPrompt="1"/>
          </p:nvPr>
        </p:nvSpPr>
        <p:spPr>
          <a:xfrm>
            <a:off x="5501836" y="4078725"/>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17" name="直線コネクタ 16"/>
          <p:cNvCxnSpPr/>
          <p:nvPr userDrawn="1"/>
        </p:nvCxnSpPr>
        <p:spPr>
          <a:xfrm>
            <a:off x="5375812" y="5718143"/>
            <a:ext cx="0" cy="1538385"/>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16" hasCustomPrompt="1"/>
          </p:nvPr>
        </p:nvSpPr>
        <p:spPr>
          <a:xfrm>
            <a:off x="927100" y="6046407"/>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19" name="テキスト プレースホルダー 5"/>
          <p:cNvSpPr>
            <a:spLocks noGrp="1"/>
          </p:cNvSpPr>
          <p:nvPr>
            <p:ph type="body" sz="quarter" idx="17" hasCustomPrompt="1"/>
          </p:nvPr>
        </p:nvSpPr>
        <p:spPr>
          <a:xfrm>
            <a:off x="5501836" y="5882274"/>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20" name="直線コネクタ 19"/>
          <p:cNvCxnSpPr/>
          <p:nvPr userDrawn="1"/>
        </p:nvCxnSpPr>
        <p:spPr>
          <a:xfrm>
            <a:off x="5375812" y="7521693"/>
            <a:ext cx="0" cy="1538385"/>
          </a:xfrm>
          <a:prstGeom prst="line">
            <a:avLst/>
          </a:prstGeom>
        </p:spPr>
        <p:style>
          <a:lnRef idx="1">
            <a:schemeClr val="accent1"/>
          </a:lnRef>
          <a:fillRef idx="0">
            <a:schemeClr val="accent1"/>
          </a:fillRef>
          <a:effectRef idx="0">
            <a:schemeClr val="accent1"/>
          </a:effectRef>
          <a:fontRef idx="minor">
            <a:schemeClr val="tx1"/>
          </a:fontRef>
        </p:style>
      </p:cxnSp>
      <p:sp>
        <p:nvSpPr>
          <p:cNvPr id="21" name="テキスト プレースホルダー 5"/>
          <p:cNvSpPr>
            <a:spLocks noGrp="1"/>
          </p:cNvSpPr>
          <p:nvPr>
            <p:ph type="body" sz="quarter" idx="18" hasCustomPrompt="1"/>
          </p:nvPr>
        </p:nvSpPr>
        <p:spPr>
          <a:xfrm>
            <a:off x="927100" y="7849957"/>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22" name="テキスト プレースホルダー 5"/>
          <p:cNvSpPr>
            <a:spLocks noGrp="1"/>
          </p:cNvSpPr>
          <p:nvPr>
            <p:ph type="body" sz="quarter" idx="19" hasCustomPrompt="1"/>
          </p:nvPr>
        </p:nvSpPr>
        <p:spPr>
          <a:xfrm>
            <a:off x="5501836" y="7685824"/>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2232701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つのキーワード">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cxnSp>
        <p:nvCxnSpPr>
          <p:cNvPr id="7" name="直線コネクタ 6"/>
          <p:cNvCxnSpPr/>
          <p:nvPr userDrawn="1"/>
        </p:nvCxnSpPr>
        <p:spPr>
          <a:xfrm>
            <a:off x="5375812" y="1905140"/>
            <a:ext cx="0" cy="13742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テキスト プレースホルダー 5"/>
          <p:cNvSpPr>
            <a:spLocks noGrp="1"/>
          </p:cNvSpPr>
          <p:nvPr>
            <p:ph type="body" sz="quarter" idx="13" hasCustomPrompt="1"/>
          </p:nvPr>
        </p:nvSpPr>
        <p:spPr>
          <a:xfrm>
            <a:off x="927100" y="2151338"/>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13" name="テキスト プレースホルダー 5"/>
          <p:cNvSpPr>
            <a:spLocks noGrp="1"/>
          </p:cNvSpPr>
          <p:nvPr>
            <p:ph type="body" sz="quarter" idx="12" hasCustomPrompt="1"/>
          </p:nvPr>
        </p:nvSpPr>
        <p:spPr>
          <a:xfrm>
            <a:off x="5501836" y="1987206"/>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23" name="直線コネクタ 22"/>
          <p:cNvCxnSpPr/>
          <p:nvPr userDrawn="1"/>
        </p:nvCxnSpPr>
        <p:spPr>
          <a:xfrm>
            <a:off x="5375812" y="3401787"/>
            <a:ext cx="0" cy="1374252"/>
          </a:xfrm>
          <a:prstGeom prst="line">
            <a:avLst/>
          </a:prstGeom>
        </p:spPr>
        <p:style>
          <a:lnRef idx="1">
            <a:schemeClr val="accent1"/>
          </a:lnRef>
          <a:fillRef idx="0">
            <a:schemeClr val="accent1"/>
          </a:fillRef>
          <a:effectRef idx="0">
            <a:schemeClr val="accent1"/>
          </a:effectRef>
          <a:fontRef idx="minor">
            <a:schemeClr val="tx1"/>
          </a:fontRef>
        </p:style>
      </p:cxnSp>
      <p:sp>
        <p:nvSpPr>
          <p:cNvPr id="24" name="テキスト プレースホルダー 5"/>
          <p:cNvSpPr>
            <a:spLocks noGrp="1"/>
          </p:cNvSpPr>
          <p:nvPr>
            <p:ph type="body" sz="quarter" idx="14" hasCustomPrompt="1"/>
          </p:nvPr>
        </p:nvSpPr>
        <p:spPr>
          <a:xfrm>
            <a:off x="927100" y="3647985"/>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25" name="テキスト プレースホルダー 5"/>
          <p:cNvSpPr>
            <a:spLocks noGrp="1"/>
          </p:cNvSpPr>
          <p:nvPr>
            <p:ph type="body" sz="quarter" idx="15" hasCustomPrompt="1"/>
          </p:nvPr>
        </p:nvSpPr>
        <p:spPr>
          <a:xfrm>
            <a:off x="5501836" y="3483853"/>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26" name="直線コネクタ 25"/>
          <p:cNvCxnSpPr/>
          <p:nvPr userDrawn="1"/>
        </p:nvCxnSpPr>
        <p:spPr>
          <a:xfrm>
            <a:off x="5375812" y="4898434"/>
            <a:ext cx="0" cy="1374252"/>
          </a:xfrm>
          <a:prstGeom prst="line">
            <a:avLst/>
          </a:prstGeom>
        </p:spPr>
        <p:style>
          <a:lnRef idx="1">
            <a:schemeClr val="accent1"/>
          </a:lnRef>
          <a:fillRef idx="0">
            <a:schemeClr val="accent1"/>
          </a:fillRef>
          <a:effectRef idx="0">
            <a:schemeClr val="accent1"/>
          </a:effectRef>
          <a:fontRef idx="minor">
            <a:schemeClr val="tx1"/>
          </a:fontRef>
        </p:style>
      </p:cxnSp>
      <p:sp>
        <p:nvSpPr>
          <p:cNvPr id="27" name="テキスト プレースホルダー 5"/>
          <p:cNvSpPr>
            <a:spLocks noGrp="1"/>
          </p:cNvSpPr>
          <p:nvPr>
            <p:ph type="body" sz="quarter" idx="16" hasCustomPrompt="1"/>
          </p:nvPr>
        </p:nvSpPr>
        <p:spPr>
          <a:xfrm>
            <a:off x="927100" y="5144632"/>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28" name="テキスト プレースホルダー 5"/>
          <p:cNvSpPr>
            <a:spLocks noGrp="1"/>
          </p:cNvSpPr>
          <p:nvPr>
            <p:ph type="body" sz="quarter" idx="17" hasCustomPrompt="1"/>
          </p:nvPr>
        </p:nvSpPr>
        <p:spPr>
          <a:xfrm>
            <a:off x="5501836" y="4980500"/>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29" name="直線コネクタ 28"/>
          <p:cNvCxnSpPr/>
          <p:nvPr userDrawn="1"/>
        </p:nvCxnSpPr>
        <p:spPr>
          <a:xfrm>
            <a:off x="5375812" y="6395081"/>
            <a:ext cx="0" cy="1374252"/>
          </a:xfrm>
          <a:prstGeom prst="line">
            <a:avLst/>
          </a:prstGeom>
        </p:spPr>
        <p:style>
          <a:lnRef idx="1">
            <a:schemeClr val="accent1"/>
          </a:lnRef>
          <a:fillRef idx="0">
            <a:schemeClr val="accent1"/>
          </a:fillRef>
          <a:effectRef idx="0">
            <a:schemeClr val="accent1"/>
          </a:effectRef>
          <a:fontRef idx="minor">
            <a:schemeClr val="tx1"/>
          </a:fontRef>
        </p:style>
      </p:cxnSp>
      <p:sp>
        <p:nvSpPr>
          <p:cNvPr id="30" name="テキスト プレースホルダー 5"/>
          <p:cNvSpPr>
            <a:spLocks noGrp="1"/>
          </p:cNvSpPr>
          <p:nvPr>
            <p:ph type="body" sz="quarter" idx="18" hasCustomPrompt="1"/>
          </p:nvPr>
        </p:nvSpPr>
        <p:spPr>
          <a:xfrm>
            <a:off x="927100" y="6641279"/>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31" name="テキスト プレースホルダー 5"/>
          <p:cNvSpPr>
            <a:spLocks noGrp="1"/>
          </p:cNvSpPr>
          <p:nvPr>
            <p:ph type="body" sz="quarter" idx="19" hasCustomPrompt="1"/>
          </p:nvPr>
        </p:nvSpPr>
        <p:spPr>
          <a:xfrm>
            <a:off x="5501836" y="6477147"/>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32" name="直線コネクタ 31"/>
          <p:cNvCxnSpPr/>
          <p:nvPr userDrawn="1"/>
        </p:nvCxnSpPr>
        <p:spPr>
          <a:xfrm>
            <a:off x="5375812" y="7891728"/>
            <a:ext cx="0" cy="1374252"/>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プレースホルダー 5"/>
          <p:cNvSpPr>
            <a:spLocks noGrp="1"/>
          </p:cNvSpPr>
          <p:nvPr>
            <p:ph type="body" sz="quarter" idx="20" hasCustomPrompt="1"/>
          </p:nvPr>
        </p:nvSpPr>
        <p:spPr>
          <a:xfrm>
            <a:off x="927100" y="8137926"/>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34" name="テキスト プレースホルダー 5"/>
          <p:cNvSpPr>
            <a:spLocks noGrp="1"/>
          </p:cNvSpPr>
          <p:nvPr>
            <p:ph type="body" sz="quarter" idx="21" hasCustomPrompt="1"/>
          </p:nvPr>
        </p:nvSpPr>
        <p:spPr>
          <a:xfrm>
            <a:off x="5501836" y="7973794"/>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1710612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箇条書きスライド - 画面いっぱ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6" name="テキスト プレースホルダー 5"/>
          <p:cNvSpPr>
            <a:spLocks noGrp="1"/>
          </p:cNvSpPr>
          <p:nvPr>
            <p:ph type="body" sz="quarter" idx="12" hasCustomPrompt="1"/>
          </p:nvPr>
        </p:nvSpPr>
        <p:spPr>
          <a:xfrm>
            <a:off x="2628900" y="1549400"/>
            <a:ext cx="13030200" cy="8072438"/>
          </a:xfrm>
        </p:spPr>
        <p:txBody>
          <a:bodyPr anchor="ctr">
            <a:normAutofit/>
          </a:bodyPr>
          <a:lstStyle>
            <a:lvl1pPr marL="457200" indent="-457200" algn="l">
              <a:lnSpc>
                <a:spcPct val="120000"/>
              </a:lnSpc>
              <a:spcBef>
                <a:spcPts val="2400"/>
              </a:spcBef>
              <a:buClr>
                <a:schemeClr val="accent1"/>
              </a:buClr>
              <a:buFont typeface="Wingdings" panose="05000000000000000000" pitchFamily="2" charset="2"/>
              <a:buChar char="n"/>
              <a:defRPr sz="32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spTree>
    <p:extLst>
      <p:ext uri="{BB962C8B-B14F-4D97-AF65-F5344CB8AC3E}">
        <p14:creationId xmlns:p14="http://schemas.microsoft.com/office/powerpoint/2010/main" val="193932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に画像を挿入できるレイアウト - 箇条書き">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6" name="テキスト プレースホルダー 5"/>
          <p:cNvSpPr>
            <a:spLocks noGrp="1"/>
          </p:cNvSpPr>
          <p:nvPr>
            <p:ph type="body" sz="quarter" idx="12" hasCustomPrompt="1"/>
          </p:nvPr>
        </p:nvSpPr>
        <p:spPr>
          <a:xfrm>
            <a:off x="7677053" y="2110512"/>
            <a:ext cx="9175847" cy="6892118"/>
          </a:xfrm>
        </p:spPr>
        <p:txBody>
          <a:bodyPr anchor="ctr">
            <a:normAutofit/>
          </a:bodyPr>
          <a:lstStyle>
            <a:lvl1pPr marL="457200" indent="-457200" algn="l">
              <a:lnSpc>
                <a:spcPct val="120000"/>
              </a:lnSpc>
              <a:spcBef>
                <a:spcPts val="2400"/>
              </a:spcBef>
              <a:buClr>
                <a:schemeClr val="accent1"/>
              </a:buClr>
              <a:buFont typeface="Wingdings" panose="05000000000000000000" pitchFamily="2" charset="2"/>
              <a:buChar char="n"/>
              <a:defRPr sz="32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sp>
        <p:nvSpPr>
          <p:cNvPr id="8" name="図プレースホルダー 7"/>
          <p:cNvSpPr>
            <a:spLocks noGrp="1"/>
          </p:cNvSpPr>
          <p:nvPr>
            <p:ph type="pic" sz="quarter" idx="13"/>
          </p:nvPr>
        </p:nvSpPr>
        <p:spPr>
          <a:xfrm>
            <a:off x="1645920" y="2110511"/>
            <a:ext cx="5776546" cy="6892119"/>
          </a:xfrm>
          <a:solidFill>
            <a:schemeClr val="accent1">
              <a:lumMod val="20000"/>
              <a:lumOff val="80000"/>
            </a:schemeClr>
          </a:solidFill>
          <a:effectLst>
            <a:outerShdw dist="127000" dir="2700000" algn="tl" rotWithShape="0">
              <a:schemeClr val="accent1"/>
            </a:outerShdw>
          </a:effectLst>
        </p:spPr>
        <p:txBody>
          <a:bodyPr>
            <a:normAutofit/>
          </a:bodyPr>
          <a:lstStyle>
            <a:lvl1pPr>
              <a:defRPr sz="2400"/>
            </a:lvl1pPr>
          </a:lstStyle>
          <a:p>
            <a:endParaRPr kumimoji="1" lang="ja-JP" altLang="en-US"/>
          </a:p>
        </p:txBody>
      </p:sp>
    </p:spTree>
    <p:extLst>
      <p:ext uri="{BB962C8B-B14F-4D97-AF65-F5344CB8AC3E}">
        <p14:creationId xmlns:p14="http://schemas.microsoft.com/office/powerpoint/2010/main" val="2940022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左に画像を挿入できるレイアウト - 箇条書き - 2つずつ">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6" name="テキスト プレースホルダー 5"/>
          <p:cNvSpPr>
            <a:spLocks noGrp="1"/>
          </p:cNvSpPr>
          <p:nvPr>
            <p:ph type="body" sz="quarter" idx="12" hasCustomPrompt="1"/>
          </p:nvPr>
        </p:nvSpPr>
        <p:spPr>
          <a:xfrm>
            <a:off x="7677053" y="2110512"/>
            <a:ext cx="9175847" cy="3320981"/>
          </a:xfrm>
        </p:spPr>
        <p:txBody>
          <a:bodyPr anchor="ctr">
            <a:normAutofit/>
          </a:bodyPr>
          <a:lstStyle>
            <a:lvl1pPr marL="457200" indent="-457200" algn="l">
              <a:lnSpc>
                <a:spcPct val="120000"/>
              </a:lnSpc>
              <a:spcBef>
                <a:spcPts val="1200"/>
              </a:spcBef>
              <a:buClr>
                <a:schemeClr val="accent1"/>
              </a:buClr>
              <a:buFont typeface="Wingdings" panose="05000000000000000000" pitchFamily="2" charset="2"/>
              <a:buChar char="n"/>
              <a:defRPr sz="32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sp>
        <p:nvSpPr>
          <p:cNvPr id="8" name="図プレースホルダー 7"/>
          <p:cNvSpPr>
            <a:spLocks noGrp="1"/>
          </p:cNvSpPr>
          <p:nvPr>
            <p:ph type="pic" sz="quarter" idx="13"/>
          </p:nvPr>
        </p:nvSpPr>
        <p:spPr>
          <a:xfrm>
            <a:off x="1640645" y="2110512"/>
            <a:ext cx="5781821" cy="3320981"/>
          </a:xfrm>
          <a:solidFill>
            <a:schemeClr val="accent1">
              <a:lumMod val="20000"/>
              <a:lumOff val="80000"/>
            </a:schemeClr>
          </a:solidFill>
          <a:effectLst>
            <a:outerShdw dist="127000" dir="2700000" algn="tl" rotWithShape="0">
              <a:schemeClr val="accent1"/>
            </a:outerShdw>
          </a:effectLst>
        </p:spPr>
        <p:txBody>
          <a:bodyPr>
            <a:normAutofit/>
          </a:bodyPr>
          <a:lstStyle>
            <a:lvl1pPr>
              <a:defRPr sz="2400"/>
            </a:lvl1pPr>
          </a:lstStyle>
          <a:p>
            <a:endParaRPr kumimoji="1" lang="ja-JP" altLang="en-US"/>
          </a:p>
        </p:txBody>
      </p:sp>
      <p:sp>
        <p:nvSpPr>
          <p:cNvPr id="10" name="テキスト プレースホルダー 5"/>
          <p:cNvSpPr>
            <a:spLocks noGrp="1"/>
          </p:cNvSpPr>
          <p:nvPr>
            <p:ph type="body" sz="quarter" idx="14" hasCustomPrompt="1"/>
          </p:nvPr>
        </p:nvSpPr>
        <p:spPr>
          <a:xfrm>
            <a:off x="7677053" y="5866117"/>
            <a:ext cx="9175847" cy="3320981"/>
          </a:xfrm>
        </p:spPr>
        <p:txBody>
          <a:bodyPr anchor="ctr">
            <a:normAutofit/>
          </a:bodyPr>
          <a:lstStyle>
            <a:lvl1pPr marL="457200" indent="-457200" algn="l">
              <a:lnSpc>
                <a:spcPct val="120000"/>
              </a:lnSpc>
              <a:spcBef>
                <a:spcPts val="1200"/>
              </a:spcBef>
              <a:buClr>
                <a:schemeClr val="accent1"/>
              </a:buClr>
              <a:buFont typeface="Wingdings" panose="05000000000000000000" pitchFamily="2" charset="2"/>
              <a:buChar char="n"/>
              <a:defRPr sz="32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sp>
        <p:nvSpPr>
          <p:cNvPr id="11" name="図プレースホルダー 7"/>
          <p:cNvSpPr>
            <a:spLocks noGrp="1"/>
          </p:cNvSpPr>
          <p:nvPr>
            <p:ph type="pic" sz="quarter" idx="15"/>
          </p:nvPr>
        </p:nvSpPr>
        <p:spPr>
          <a:xfrm>
            <a:off x="1640645" y="5866117"/>
            <a:ext cx="5781821" cy="3320981"/>
          </a:xfrm>
          <a:solidFill>
            <a:schemeClr val="accent1">
              <a:lumMod val="20000"/>
              <a:lumOff val="80000"/>
            </a:schemeClr>
          </a:solidFill>
          <a:effectLst>
            <a:outerShdw dist="127000" dir="2700000" algn="tl" rotWithShape="0">
              <a:schemeClr val="accent1"/>
            </a:outerShdw>
          </a:effectLst>
        </p:spPr>
        <p:txBody>
          <a:bodyPr>
            <a:normAutofit/>
          </a:bodyPr>
          <a:lstStyle>
            <a:lvl1pPr>
              <a:defRPr sz="2400"/>
            </a:lvl1pPr>
          </a:lstStyle>
          <a:p>
            <a:endParaRPr kumimoji="1" lang="ja-JP" altLang="en-US"/>
          </a:p>
        </p:txBody>
      </p:sp>
    </p:spTree>
    <p:extLst>
      <p:ext uri="{BB962C8B-B14F-4D97-AF65-F5344CB8AC3E}">
        <p14:creationId xmlns:p14="http://schemas.microsoft.com/office/powerpoint/2010/main" val="3523439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幅の広い画像を挿入できる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8" name="図プレースホルダー 7"/>
          <p:cNvSpPr>
            <a:spLocks noGrp="1"/>
          </p:cNvSpPr>
          <p:nvPr>
            <p:ph type="pic" sz="quarter" idx="13"/>
          </p:nvPr>
        </p:nvSpPr>
        <p:spPr>
          <a:xfrm>
            <a:off x="0" y="1969832"/>
            <a:ext cx="18288000" cy="5043558"/>
          </a:xfrm>
          <a:solidFill>
            <a:schemeClr val="accent1">
              <a:lumMod val="20000"/>
              <a:lumOff val="80000"/>
            </a:schemeClr>
          </a:solidFill>
          <a:effectLst/>
        </p:spPr>
        <p:txBody>
          <a:bodyPr>
            <a:normAutofit/>
          </a:bodyPr>
          <a:lstStyle>
            <a:lvl1pPr>
              <a:defRPr sz="2400"/>
            </a:lvl1pPr>
          </a:lstStyle>
          <a:p>
            <a:endParaRPr kumimoji="1" lang="ja-JP" altLang="en-US"/>
          </a:p>
        </p:txBody>
      </p:sp>
      <p:sp>
        <p:nvSpPr>
          <p:cNvPr id="7" name="テキスト プレースホルダー 5"/>
          <p:cNvSpPr>
            <a:spLocks noGrp="1"/>
          </p:cNvSpPr>
          <p:nvPr>
            <p:ph type="body" sz="quarter" idx="12" hasCustomPrompt="1"/>
          </p:nvPr>
        </p:nvSpPr>
        <p:spPr>
          <a:xfrm>
            <a:off x="2628900" y="7458869"/>
            <a:ext cx="13030200" cy="1989931"/>
          </a:xfrm>
        </p:spPr>
        <p:txBody>
          <a:bodyPr anchor="t">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9" name="直線コネクタ 8"/>
          <p:cNvCxnSpPr/>
          <p:nvPr userDrawn="1"/>
        </p:nvCxnSpPr>
        <p:spPr>
          <a:xfrm>
            <a:off x="2628900" y="7306469"/>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95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左右 - 番号付き箇条書き">
    <p:spTree>
      <p:nvGrpSpPr>
        <p:cNvPr id="1" name=""/>
        <p:cNvGrpSpPr/>
        <p:nvPr/>
      </p:nvGrpSpPr>
      <p:grpSpPr>
        <a:xfrm>
          <a:off x="0" y="0"/>
          <a:ext cx="0" cy="0"/>
          <a:chOff x="0" y="0"/>
          <a:chExt cx="0" cy="0"/>
        </a:xfrm>
      </p:grpSpPr>
      <p:sp>
        <p:nvSpPr>
          <p:cNvPr id="5" name="正方形/長方形 4"/>
          <p:cNvSpPr/>
          <p:nvPr userDrawn="1"/>
        </p:nvSpPr>
        <p:spPr>
          <a:xfrm>
            <a:off x="0" y="0"/>
            <a:ext cx="7576457" cy="10285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a:xfrm>
            <a:off x="856344" y="2051163"/>
            <a:ext cx="6110514" cy="6183086"/>
          </a:xfrm>
        </p:spPr>
        <p:txBody>
          <a:bodyPr/>
          <a:lstStyle>
            <a:lvl1pPr algn="ctr">
              <a:defRPr>
                <a:solidFill>
                  <a:schemeClr val="bg1"/>
                </a:solidFill>
              </a:defRPr>
            </a:lvl1p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6" name="テキスト プレースホルダー 5"/>
          <p:cNvSpPr>
            <a:spLocks noGrp="1"/>
          </p:cNvSpPr>
          <p:nvPr>
            <p:ph type="body" sz="quarter" idx="12" hasCustomPrompt="1"/>
          </p:nvPr>
        </p:nvSpPr>
        <p:spPr>
          <a:xfrm>
            <a:off x="8171543" y="1783556"/>
            <a:ext cx="9100457" cy="6718300"/>
          </a:xfrm>
        </p:spPr>
        <p:txBody>
          <a:bodyPr anchor="ctr">
            <a:normAutofit/>
          </a:bodyPr>
          <a:lstStyle>
            <a:lvl1pPr marL="504000" indent="-828000" algn="l">
              <a:lnSpc>
                <a:spcPct val="100000"/>
              </a:lnSpc>
              <a:spcBef>
                <a:spcPts val="4200"/>
              </a:spcBef>
              <a:buClr>
                <a:schemeClr val="accent1"/>
              </a:buClr>
              <a:buSzPct val="150000"/>
              <a:buFont typeface="+mj-lt"/>
              <a:buAutoNum type="arabicPeriod"/>
              <a:defRPr sz="3200"/>
            </a:lvl1pPr>
            <a:lvl3pPr>
              <a:defRPr>
                <a:solidFill>
                  <a:schemeClr val="tx2"/>
                </a:solidFill>
              </a:defRPr>
            </a:lvl3pPr>
          </a:lstStyle>
          <a:p>
            <a:pPr lvl="0"/>
            <a:r>
              <a:rPr kumimoji="1" lang="ja-JP" altLang="en-US" dirty="0"/>
              <a:t>テキスト</a:t>
            </a:r>
            <a:endParaRPr kumimoji="1" lang="en-US" altLang="ja-JP" dirty="0"/>
          </a:p>
        </p:txBody>
      </p:sp>
    </p:spTree>
    <p:extLst>
      <p:ext uri="{BB962C8B-B14F-4D97-AF65-F5344CB8AC3E}">
        <p14:creationId xmlns:p14="http://schemas.microsoft.com/office/powerpoint/2010/main" val="925330851"/>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画像が左半分を占めるレイアウト">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5" name="図プレースホルダー 3"/>
          <p:cNvSpPr>
            <a:spLocks noGrp="1"/>
          </p:cNvSpPr>
          <p:nvPr>
            <p:ph type="pic" sz="quarter" idx="12"/>
          </p:nvPr>
        </p:nvSpPr>
        <p:spPr>
          <a:xfrm>
            <a:off x="0" y="0"/>
            <a:ext cx="9144000" cy="10285413"/>
          </a:xfrm>
          <a:solidFill>
            <a:schemeClr val="accent1">
              <a:lumMod val="20000"/>
              <a:lumOff val="80000"/>
            </a:schemeClr>
          </a:solidFill>
        </p:spPr>
        <p:txBody>
          <a:bodyPr>
            <a:normAutofit/>
          </a:bodyPr>
          <a:lstStyle>
            <a:lvl1pPr>
              <a:defRPr sz="1800"/>
            </a:lvl1pPr>
          </a:lstStyle>
          <a:p>
            <a:endParaRPr kumimoji="1" lang="ja-JP" altLang="en-US" dirty="0"/>
          </a:p>
        </p:txBody>
      </p:sp>
      <p:sp>
        <p:nvSpPr>
          <p:cNvPr id="7" name="テキスト プレースホルダー 5"/>
          <p:cNvSpPr>
            <a:spLocks noGrp="1"/>
          </p:cNvSpPr>
          <p:nvPr>
            <p:ph type="body" sz="quarter" idx="14" hasCustomPrompt="1"/>
          </p:nvPr>
        </p:nvSpPr>
        <p:spPr>
          <a:xfrm>
            <a:off x="9340948" y="1856206"/>
            <a:ext cx="8054746" cy="3142846"/>
          </a:xfrm>
        </p:spPr>
        <p:txBody>
          <a:bodyPr anchor="b">
            <a:noAutofit/>
          </a:bodyPr>
          <a:lstStyle>
            <a:lvl1pPr marL="0" indent="0" algn="l">
              <a:lnSpc>
                <a:spcPct val="100000"/>
              </a:lnSpc>
              <a:spcBef>
                <a:spcPts val="0"/>
              </a:spcBef>
              <a:buNone/>
              <a:defRPr sz="4800">
                <a:solidFill>
                  <a:schemeClr val="accent1"/>
                </a:solidFill>
                <a:latin typeface="+mj-ea"/>
                <a:ea typeface="+mj-ea"/>
                <a:cs typeface="Spica Neue P Bold" panose="02000803000000000000" pitchFamily="2" charset="-128"/>
              </a:defRPr>
            </a:lvl1pPr>
          </a:lstStyle>
          <a:p>
            <a:pPr lvl="0"/>
            <a:r>
              <a:rPr kumimoji="1" lang="ja-JP" altLang="en-US" dirty="0"/>
              <a:t>見出しを入力</a:t>
            </a:r>
            <a:endParaRPr kumimoji="1" lang="en-US" altLang="ja-JP" dirty="0"/>
          </a:p>
        </p:txBody>
      </p:sp>
      <p:cxnSp>
        <p:nvCxnSpPr>
          <p:cNvPr id="8" name="直線コネクタ 7"/>
          <p:cNvCxnSpPr/>
          <p:nvPr userDrawn="1"/>
        </p:nvCxnSpPr>
        <p:spPr>
          <a:xfrm>
            <a:off x="0" y="5153800"/>
            <a:ext cx="1828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テキスト プレースホルダー 5"/>
          <p:cNvSpPr>
            <a:spLocks noGrp="1"/>
          </p:cNvSpPr>
          <p:nvPr>
            <p:ph type="body" sz="quarter" idx="15" hasCustomPrompt="1"/>
          </p:nvPr>
        </p:nvSpPr>
        <p:spPr>
          <a:xfrm>
            <a:off x="9340948" y="5266345"/>
            <a:ext cx="8054746" cy="3807314"/>
          </a:xfrm>
        </p:spPr>
        <p:txBody>
          <a:bodyPr anchor="t">
            <a:normAutofit/>
          </a:bodyPr>
          <a:lstStyle>
            <a:lvl1pPr marL="457200" indent="-457200" algn="l">
              <a:lnSpc>
                <a:spcPct val="120000"/>
              </a:lnSpc>
              <a:spcBef>
                <a:spcPts val="1200"/>
              </a:spcBef>
              <a:buClr>
                <a:schemeClr val="accent1"/>
              </a:buClr>
              <a:buFont typeface="Wingdings" panose="05000000000000000000" pitchFamily="2" charset="2"/>
              <a:buChar char="n"/>
              <a:defRPr sz="32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spTree>
    <p:extLst>
      <p:ext uri="{BB962C8B-B14F-4D97-AF65-F5344CB8AC3E}">
        <p14:creationId xmlns:p14="http://schemas.microsoft.com/office/powerpoint/2010/main" val="3019780321"/>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画像が上半分を占めるレイアウト">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5" name="図プレースホルダー 3"/>
          <p:cNvSpPr>
            <a:spLocks noGrp="1"/>
          </p:cNvSpPr>
          <p:nvPr>
            <p:ph type="pic" sz="quarter" idx="12"/>
          </p:nvPr>
        </p:nvSpPr>
        <p:spPr>
          <a:xfrm>
            <a:off x="0" y="0"/>
            <a:ext cx="18288000" cy="5430129"/>
          </a:xfrm>
          <a:solidFill>
            <a:schemeClr val="accent1">
              <a:lumMod val="20000"/>
              <a:lumOff val="80000"/>
            </a:schemeClr>
          </a:solidFill>
        </p:spPr>
        <p:txBody>
          <a:bodyPr>
            <a:normAutofit/>
          </a:bodyPr>
          <a:lstStyle>
            <a:lvl1pPr>
              <a:defRPr sz="1800"/>
            </a:lvl1pPr>
          </a:lstStyle>
          <a:p>
            <a:endParaRPr kumimoji="1" lang="ja-JP" altLang="en-US" dirty="0"/>
          </a:p>
        </p:txBody>
      </p:sp>
      <p:sp>
        <p:nvSpPr>
          <p:cNvPr id="9" name="タイトル 1"/>
          <p:cNvSpPr>
            <a:spLocks noGrp="1"/>
          </p:cNvSpPr>
          <p:nvPr>
            <p:ph type="title" hasCustomPrompt="1"/>
          </p:nvPr>
        </p:nvSpPr>
        <p:spPr>
          <a:xfrm>
            <a:off x="2628900" y="5728337"/>
            <a:ext cx="13030200" cy="1077996"/>
          </a:xfrm>
        </p:spPr>
        <p:txBody>
          <a:bodyPr anchor="b"/>
          <a:lstStyle>
            <a:lvl1pPr algn="l">
              <a:lnSpc>
                <a:spcPct val="100000"/>
              </a:lnSpc>
              <a:defRPr/>
            </a:lvl1pPr>
          </a:lstStyle>
          <a:p>
            <a:r>
              <a:rPr kumimoji="1" lang="ja-JP" altLang="en-US" dirty="0"/>
              <a:t>スライドのタイトル</a:t>
            </a:r>
          </a:p>
        </p:txBody>
      </p:sp>
      <p:sp>
        <p:nvSpPr>
          <p:cNvPr id="11" name="テキスト プレースホルダー 5"/>
          <p:cNvSpPr>
            <a:spLocks noGrp="1"/>
          </p:cNvSpPr>
          <p:nvPr>
            <p:ph type="body" sz="quarter" idx="13" hasCustomPrompt="1"/>
          </p:nvPr>
        </p:nvSpPr>
        <p:spPr>
          <a:xfrm>
            <a:off x="2628900" y="7045482"/>
            <a:ext cx="13030200" cy="1989931"/>
          </a:xfrm>
        </p:spPr>
        <p:txBody>
          <a:bodyPr anchor="t">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12" name="直線コネクタ 11"/>
          <p:cNvCxnSpPr/>
          <p:nvPr userDrawn="1"/>
        </p:nvCxnSpPr>
        <p:spPr>
          <a:xfrm>
            <a:off x="2628900" y="6911839"/>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32854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テキスト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6" name="テキスト プレースホルダー 5"/>
          <p:cNvSpPr>
            <a:spLocks noGrp="1"/>
          </p:cNvSpPr>
          <p:nvPr>
            <p:ph type="body" sz="quarter" idx="12" hasCustomPrompt="1"/>
          </p:nvPr>
        </p:nvSpPr>
        <p:spPr>
          <a:xfrm>
            <a:off x="2628900" y="3053556"/>
            <a:ext cx="13030200" cy="4178300"/>
          </a:xfrm>
        </p:spPr>
        <p:txBody>
          <a:bodyPr anchor="ctr">
            <a:normAutofit/>
          </a:bodyPr>
          <a:lstStyle>
            <a:lvl1pPr marL="0" indent="0" algn="ctr">
              <a:lnSpc>
                <a:spcPct val="120000"/>
              </a:lnSpc>
              <a:spcBef>
                <a:spcPts val="0"/>
              </a:spcBef>
              <a:buNone/>
              <a:defRPr sz="3200"/>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42469481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スライドタイトルとテキスト - 中央寄り">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2628900" y="3728076"/>
            <a:ext cx="13030200" cy="1077996"/>
          </a:xfrm>
        </p:spPr>
        <p:txBody>
          <a:bodyPr anchor="b"/>
          <a:lstStyle>
            <a:lvl1pPr algn="l">
              <a:lnSpc>
                <a:spcPct val="100000"/>
              </a:lnSpc>
              <a:defRPr/>
            </a:lvl1p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5" name="テキスト プレースホルダー 5"/>
          <p:cNvSpPr>
            <a:spLocks noGrp="1"/>
          </p:cNvSpPr>
          <p:nvPr>
            <p:ph type="body" sz="quarter" idx="12" hasCustomPrompt="1"/>
          </p:nvPr>
        </p:nvSpPr>
        <p:spPr>
          <a:xfrm>
            <a:off x="2628900" y="5045221"/>
            <a:ext cx="13030200" cy="1989931"/>
          </a:xfrm>
        </p:spPr>
        <p:txBody>
          <a:bodyPr anchor="t">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8" name="直線コネクタ 7"/>
          <p:cNvCxnSpPr/>
          <p:nvPr userDrawn="1"/>
        </p:nvCxnSpPr>
        <p:spPr>
          <a:xfrm>
            <a:off x="2628900" y="4911578"/>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6748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テキストのみ">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5" name="テキスト プレースホルダー 5"/>
          <p:cNvSpPr>
            <a:spLocks noGrp="1"/>
          </p:cNvSpPr>
          <p:nvPr>
            <p:ph type="body" sz="quarter" idx="12" hasCustomPrompt="1"/>
          </p:nvPr>
        </p:nvSpPr>
        <p:spPr>
          <a:xfrm>
            <a:off x="2628900" y="4147741"/>
            <a:ext cx="13030200" cy="1989931"/>
          </a:xfrm>
        </p:spPr>
        <p:txBody>
          <a:bodyPr anchor="ctr">
            <a:normAutofit/>
          </a:bodyPr>
          <a:lstStyle>
            <a:lvl1pPr marL="0" indent="0" algn="ctr">
              <a:lnSpc>
                <a:spcPct val="120000"/>
              </a:lnSpc>
              <a:spcBef>
                <a:spcPts val="0"/>
              </a:spcBef>
              <a:buNone/>
              <a:defRPr sz="3200">
                <a:solidFill>
                  <a:schemeClr val="tx1"/>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6833881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印象的なテキスト">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5" name="テキスト プレースホルダー 5"/>
          <p:cNvSpPr>
            <a:spLocks noGrp="1"/>
          </p:cNvSpPr>
          <p:nvPr>
            <p:ph type="body" sz="quarter" idx="12" hasCustomPrompt="1"/>
          </p:nvPr>
        </p:nvSpPr>
        <p:spPr>
          <a:xfrm>
            <a:off x="2628900" y="6243827"/>
            <a:ext cx="13030200" cy="1989931"/>
          </a:xfrm>
        </p:spPr>
        <p:txBody>
          <a:bodyPr anchor="ctr">
            <a:normAutofit/>
          </a:bodyPr>
          <a:lstStyle>
            <a:lvl1pPr marL="0" indent="0" algn="ctr">
              <a:lnSpc>
                <a:spcPct val="120000"/>
              </a:lnSpc>
              <a:spcBef>
                <a:spcPts val="0"/>
              </a:spcBef>
              <a:buNone/>
              <a:defRPr sz="3200">
                <a:solidFill>
                  <a:schemeClr val="tx1"/>
                </a:solidFill>
              </a:defRPr>
            </a:lvl1pPr>
          </a:lstStyle>
          <a:p>
            <a:pPr lvl="0"/>
            <a:r>
              <a:rPr kumimoji="1" lang="ja-JP" altLang="en-US" dirty="0"/>
              <a:t>テキストを入力</a:t>
            </a:r>
            <a:endParaRPr kumimoji="1" lang="en-US" altLang="ja-JP" dirty="0"/>
          </a:p>
        </p:txBody>
      </p:sp>
      <p:sp>
        <p:nvSpPr>
          <p:cNvPr id="2" name="正方形/長方形 1"/>
          <p:cNvSpPr/>
          <p:nvPr userDrawn="1"/>
        </p:nvSpPr>
        <p:spPr>
          <a:xfrm>
            <a:off x="0" y="0"/>
            <a:ext cx="18288000"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タイトル 1"/>
          <p:cNvSpPr>
            <a:spLocks noGrp="1"/>
          </p:cNvSpPr>
          <p:nvPr>
            <p:ph type="title" hasCustomPrompt="1"/>
          </p:nvPr>
        </p:nvSpPr>
        <p:spPr>
          <a:xfrm>
            <a:off x="745588" y="829993"/>
            <a:ext cx="16796825" cy="3896751"/>
          </a:xfrm>
        </p:spPr>
        <p:txBody>
          <a:bodyPr anchor="ctr">
            <a:normAutofit/>
          </a:bodyPr>
          <a:lstStyle>
            <a:lvl1pPr algn="ctr">
              <a:lnSpc>
                <a:spcPct val="100000"/>
              </a:lnSpc>
              <a:defRPr sz="8000">
                <a:solidFill>
                  <a:schemeClr val="bg1"/>
                </a:solidFill>
              </a:defRPr>
            </a:lvl1pPr>
          </a:lstStyle>
          <a:p>
            <a:r>
              <a:rPr kumimoji="1" lang="ja-JP" altLang="en-US" dirty="0"/>
              <a:t>スライドのタイトル</a:t>
            </a:r>
          </a:p>
        </p:txBody>
      </p:sp>
    </p:spTree>
    <p:extLst>
      <p:ext uri="{BB962C8B-B14F-4D97-AF65-F5344CB8AC3E}">
        <p14:creationId xmlns:p14="http://schemas.microsoft.com/office/powerpoint/2010/main" val="169054794"/>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補足">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lvl1pPr>
              <a:defRPr>
                <a:solidFill>
                  <a:schemeClr val="bg1"/>
                </a:solidFill>
              </a:defRPr>
            </a:lvl1pPr>
          </a:lstStyle>
          <a:p>
            <a:r>
              <a:rPr kumimoji="1" lang="en-US" altLang="ja-JP"/>
              <a:t>@Takato Matsumoto, 2020</a:t>
            </a:r>
            <a:endParaRPr kumimoji="1" lang="ja-JP" altLang="en-US" dirty="0"/>
          </a:p>
        </p:txBody>
      </p:sp>
      <p:sp>
        <p:nvSpPr>
          <p:cNvPr id="6" name="テキスト プレースホルダー 5"/>
          <p:cNvSpPr>
            <a:spLocks noGrp="1"/>
          </p:cNvSpPr>
          <p:nvPr>
            <p:ph type="body" sz="quarter" idx="12" hasCustomPrompt="1"/>
          </p:nvPr>
        </p:nvSpPr>
        <p:spPr>
          <a:xfrm>
            <a:off x="2628900" y="4102100"/>
            <a:ext cx="13030200" cy="4583906"/>
          </a:xfrm>
        </p:spPr>
        <p:txBody>
          <a:bodyPr anchor="t">
            <a:normAutofit/>
          </a:bodyPr>
          <a:lstStyle>
            <a:lvl1pPr marL="457200" indent="-457200" algn="l">
              <a:lnSpc>
                <a:spcPct val="120000"/>
              </a:lnSpc>
              <a:spcBef>
                <a:spcPts val="1200"/>
              </a:spcBef>
              <a:buClr>
                <a:schemeClr val="bg1"/>
              </a:buClr>
              <a:buFont typeface="Wingdings" panose="05000000000000000000" pitchFamily="2" charset="2"/>
              <a:buChar char="n"/>
              <a:defRPr sz="3200">
                <a:solidFill>
                  <a:schemeClr val="bg1"/>
                </a:solidFill>
              </a:defRPr>
            </a:lvl1pPr>
            <a:lvl2pPr>
              <a:defRPr>
                <a:solidFill>
                  <a:schemeClr val="bg1"/>
                </a:solidFill>
              </a:defRPr>
            </a:lvl2pPr>
            <a:lvl3pPr>
              <a:defRPr>
                <a:solidFill>
                  <a:schemeClr val="bg1"/>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cxnSp>
        <p:nvCxnSpPr>
          <p:cNvPr id="7" name="直線コネクタ 6"/>
          <p:cNvCxnSpPr/>
          <p:nvPr userDrawn="1"/>
        </p:nvCxnSpPr>
        <p:spPr>
          <a:xfrm>
            <a:off x="2628900" y="3911600"/>
            <a:ext cx="156591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タイトル 1"/>
          <p:cNvSpPr>
            <a:spLocks noGrp="1"/>
          </p:cNvSpPr>
          <p:nvPr>
            <p:ph type="title" hasCustomPrompt="1"/>
          </p:nvPr>
        </p:nvSpPr>
        <p:spPr>
          <a:xfrm>
            <a:off x="2628900" y="2738355"/>
            <a:ext cx="13030200" cy="1077996"/>
          </a:xfrm>
        </p:spPr>
        <p:txBody>
          <a:bodyPr anchor="b"/>
          <a:lstStyle>
            <a:lvl1pPr algn="l">
              <a:lnSpc>
                <a:spcPct val="100000"/>
              </a:lnSpc>
              <a:defRPr>
                <a:solidFill>
                  <a:schemeClr val="bg1"/>
                </a:solidFill>
              </a:defRPr>
            </a:lvl1pPr>
          </a:lstStyle>
          <a:p>
            <a:r>
              <a:rPr kumimoji="1" lang="ja-JP" altLang="en-US" dirty="0"/>
              <a:t>スライドのタイトル</a:t>
            </a:r>
          </a:p>
        </p:txBody>
      </p:sp>
    </p:spTree>
    <p:extLst>
      <p:ext uri="{BB962C8B-B14F-4D97-AF65-F5344CB8AC3E}">
        <p14:creationId xmlns:p14="http://schemas.microsoft.com/office/powerpoint/2010/main" val="821454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タイトルスライド - シンプル">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04850" y="4403704"/>
            <a:ext cx="16878300" cy="1478004"/>
          </a:xfrm>
        </p:spPr>
        <p:txBody>
          <a:bodyPr>
            <a:normAutofit/>
          </a:bodyPr>
          <a:lstStyle>
            <a:lvl1pPr algn="ctr">
              <a:lnSpc>
                <a:spcPct val="100000"/>
              </a:lnSpc>
              <a:defRPr sz="5400">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3" name="テキスト プレースホルダー 5"/>
          <p:cNvSpPr>
            <a:spLocks noGrp="1"/>
          </p:cNvSpPr>
          <p:nvPr>
            <p:ph type="body" sz="quarter" idx="12" hasCustomPrompt="1"/>
          </p:nvPr>
        </p:nvSpPr>
        <p:spPr>
          <a:xfrm>
            <a:off x="2628900" y="7924800"/>
            <a:ext cx="13030200" cy="2024856"/>
          </a:xfrm>
        </p:spPr>
        <p:txBody>
          <a:bodyPr anchor="b">
            <a:normAutofit/>
          </a:bodyPr>
          <a:lstStyle>
            <a:lvl1pPr marL="0" indent="0" algn="ctr">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1478294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タイトルスライド - サブタイトル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04850" y="3830596"/>
            <a:ext cx="16878300" cy="1478004"/>
          </a:xfrm>
        </p:spPr>
        <p:txBody>
          <a:bodyPr anchor="b">
            <a:normAutofit/>
          </a:bodyPr>
          <a:lstStyle>
            <a:lvl1pPr algn="ctr">
              <a:lnSpc>
                <a:spcPct val="100000"/>
              </a:lnSpc>
              <a:defRPr sz="5400">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3" name="テキスト プレースホルダー 5"/>
          <p:cNvSpPr>
            <a:spLocks noGrp="1"/>
          </p:cNvSpPr>
          <p:nvPr>
            <p:ph type="body" sz="quarter" idx="12" hasCustomPrompt="1"/>
          </p:nvPr>
        </p:nvSpPr>
        <p:spPr>
          <a:xfrm>
            <a:off x="2628900" y="7924800"/>
            <a:ext cx="13030200" cy="2024856"/>
          </a:xfrm>
        </p:spPr>
        <p:txBody>
          <a:bodyPr anchor="b">
            <a:normAutofit/>
          </a:bodyPr>
          <a:lstStyle>
            <a:lvl1pPr marL="0" indent="0" algn="ctr">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
        <p:nvSpPr>
          <p:cNvPr id="4" name="テキスト プレースホルダー 5"/>
          <p:cNvSpPr>
            <a:spLocks noGrp="1"/>
          </p:cNvSpPr>
          <p:nvPr>
            <p:ph type="body" sz="quarter" idx="13" hasCustomPrompt="1"/>
          </p:nvPr>
        </p:nvSpPr>
        <p:spPr>
          <a:xfrm>
            <a:off x="2628900" y="5308600"/>
            <a:ext cx="13030200" cy="1473200"/>
          </a:xfrm>
        </p:spPr>
        <p:txBody>
          <a:bodyPr anchor="t">
            <a:normAutofit/>
          </a:bodyPr>
          <a:lstStyle>
            <a:lvl1pPr marL="0" indent="0" algn="ctr">
              <a:lnSpc>
                <a:spcPct val="130000"/>
              </a:lnSpc>
              <a:spcBef>
                <a:spcPts val="0"/>
              </a:spcBef>
              <a:buNone/>
              <a:defRPr sz="2800">
                <a:solidFill>
                  <a:schemeClr val="tx1"/>
                </a:solidFill>
              </a:defRPr>
            </a:lvl1pPr>
          </a:lstStyle>
          <a:p>
            <a:pPr lvl="0"/>
            <a:r>
              <a:rPr kumimoji="1" lang="ja-JP" altLang="en-US" dirty="0"/>
              <a:t>サブタイトル</a:t>
            </a:r>
            <a:endParaRPr kumimoji="1" lang="en-US" altLang="ja-JP" dirty="0"/>
          </a:p>
        </p:txBody>
      </p:sp>
    </p:spTree>
    <p:extLst>
      <p:ext uri="{BB962C8B-B14F-4D97-AF65-F5344CB8AC3E}">
        <p14:creationId xmlns:p14="http://schemas.microsoft.com/office/powerpoint/2010/main" val="2971916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タイトルスライド - サブタイトル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04850" y="4846596"/>
            <a:ext cx="16878300" cy="1338304"/>
          </a:xfrm>
        </p:spPr>
        <p:txBody>
          <a:bodyPr anchor="t">
            <a:normAutofit/>
          </a:bodyPr>
          <a:lstStyle>
            <a:lvl1pPr algn="ctr">
              <a:lnSpc>
                <a:spcPct val="100000"/>
              </a:lnSpc>
              <a:defRPr sz="5400">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3" name="テキスト プレースホルダー 5"/>
          <p:cNvSpPr>
            <a:spLocks noGrp="1"/>
          </p:cNvSpPr>
          <p:nvPr>
            <p:ph type="body" sz="quarter" idx="12" hasCustomPrompt="1"/>
          </p:nvPr>
        </p:nvSpPr>
        <p:spPr>
          <a:xfrm>
            <a:off x="2628900" y="7924800"/>
            <a:ext cx="13030200" cy="2024856"/>
          </a:xfrm>
        </p:spPr>
        <p:txBody>
          <a:bodyPr anchor="b">
            <a:normAutofit/>
          </a:bodyPr>
          <a:lstStyle>
            <a:lvl1pPr marL="0" indent="0" algn="ctr">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
        <p:nvSpPr>
          <p:cNvPr id="4" name="テキスト プレースホルダー 5"/>
          <p:cNvSpPr>
            <a:spLocks noGrp="1"/>
          </p:cNvSpPr>
          <p:nvPr>
            <p:ph type="body" sz="quarter" idx="13" hasCustomPrompt="1"/>
          </p:nvPr>
        </p:nvSpPr>
        <p:spPr>
          <a:xfrm>
            <a:off x="2628900" y="3937000"/>
            <a:ext cx="13030200" cy="909596"/>
          </a:xfrm>
        </p:spPr>
        <p:txBody>
          <a:bodyPr anchor="b">
            <a:normAutofit/>
          </a:bodyPr>
          <a:lstStyle>
            <a:lvl1pPr marL="0" indent="0" algn="ctr">
              <a:lnSpc>
                <a:spcPct val="130000"/>
              </a:lnSpc>
              <a:spcBef>
                <a:spcPts val="0"/>
              </a:spcBef>
              <a:buNone/>
              <a:defRPr sz="2800">
                <a:solidFill>
                  <a:schemeClr val="tx1"/>
                </a:solidFill>
              </a:defRPr>
            </a:lvl1pPr>
          </a:lstStyle>
          <a:p>
            <a:pPr lvl="0"/>
            <a:r>
              <a:rPr kumimoji="1" lang="ja-JP" altLang="en-US" dirty="0"/>
              <a:t>サブタイトル</a:t>
            </a:r>
            <a:endParaRPr kumimoji="1" lang="en-US" altLang="ja-JP" dirty="0"/>
          </a:p>
        </p:txBody>
      </p:sp>
    </p:spTree>
    <p:extLst>
      <p:ext uri="{BB962C8B-B14F-4D97-AF65-F5344CB8AC3E}">
        <p14:creationId xmlns:p14="http://schemas.microsoft.com/office/powerpoint/2010/main" val="32344563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タイトルスライド - サブタイトル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04850" y="4846596"/>
            <a:ext cx="16878300" cy="1338304"/>
          </a:xfrm>
        </p:spPr>
        <p:txBody>
          <a:bodyPr anchor="t">
            <a:normAutofit/>
          </a:bodyPr>
          <a:lstStyle>
            <a:lvl1pPr algn="ctr">
              <a:lnSpc>
                <a:spcPct val="100000"/>
              </a:lnSpc>
              <a:defRPr sz="5400">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3" name="テキスト プレースホルダー 5"/>
          <p:cNvSpPr>
            <a:spLocks noGrp="1"/>
          </p:cNvSpPr>
          <p:nvPr>
            <p:ph type="body" sz="quarter" idx="12" hasCustomPrompt="1"/>
          </p:nvPr>
        </p:nvSpPr>
        <p:spPr>
          <a:xfrm>
            <a:off x="2628900" y="7924800"/>
            <a:ext cx="13030200" cy="2024856"/>
          </a:xfrm>
        </p:spPr>
        <p:txBody>
          <a:bodyPr anchor="b">
            <a:normAutofit/>
          </a:bodyPr>
          <a:lstStyle>
            <a:lvl1pPr marL="0" indent="0" algn="ctr">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
        <p:nvSpPr>
          <p:cNvPr id="4" name="テキスト プレースホルダー 5"/>
          <p:cNvSpPr>
            <a:spLocks noGrp="1"/>
          </p:cNvSpPr>
          <p:nvPr>
            <p:ph type="body" sz="quarter" idx="13" hasCustomPrompt="1"/>
          </p:nvPr>
        </p:nvSpPr>
        <p:spPr>
          <a:xfrm>
            <a:off x="2628900" y="3937000"/>
            <a:ext cx="13030200" cy="909596"/>
          </a:xfrm>
        </p:spPr>
        <p:txBody>
          <a:bodyPr anchor="b">
            <a:normAutofit/>
          </a:bodyPr>
          <a:lstStyle>
            <a:lvl1pPr marL="0" indent="0" algn="ctr">
              <a:lnSpc>
                <a:spcPct val="130000"/>
              </a:lnSpc>
              <a:spcBef>
                <a:spcPts val="0"/>
              </a:spcBef>
              <a:buNone/>
              <a:defRPr sz="2800">
                <a:solidFill>
                  <a:schemeClr val="tx1"/>
                </a:solidFill>
              </a:defRPr>
            </a:lvl1pPr>
          </a:lstStyle>
          <a:p>
            <a:pPr lvl="0"/>
            <a:r>
              <a:rPr kumimoji="1" lang="ja-JP" altLang="en-US" dirty="0"/>
              <a:t>サブタイトル</a:t>
            </a:r>
            <a:endParaRPr kumimoji="1" lang="en-US" altLang="ja-JP" dirty="0"/>
          </a:p>
        </p:txBody>
      </p:sp>
      <p:sp>
        <p:nvSpPr>
          <p:cNvPr id="5" name="図プレースホルダー 4"/>
          <p:cNvSpPr>
            <a:spLocks noGrp="1"/>
          </p:cNvSpPr>
          <p:nvPr>
            <p:ph type="pic" sz="quarter" idx="14"/>
          </p:nvPr>
        </p:nvSpPr>
        <p:spPr>
          <a:xfrm>
            <a:off x="8570687" y="2790374"/>
            <a:ext cx="1146627" cy="1146626"/>
          </a:xfrm>
          <a:noFill/>
        </p:spPr>
        <p:txBody>
          <a:bodyPr>
            <a:normAutofit/>
          </a:bodyPr>
          <a:lstStyle>
            <a:lvl1pPr>
              <a:defRPr sz="1800"/>
            </a:lvl1pPr>
          </a:lstStyle>
          <a:p>
            <a:endParaRPr kumimoji="1" lang="ja-JP" altLang="en-US" dirty="0"/>
          </a:p>
        </p:txBody>
      </p:sp>
    </p:spTree>
    <p:extLst>
      <p:ext uri="{BB962C8B-B14F-4D97-AF65-F5344CB8AC3E}">
        <p14:creationId xmlns:p14="http://schemas.microsoft.com/office/powerpoint/2010/main" val="34834726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タイトルスライド - 矩形">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505200" y="4494202"/>
            <a:ext cx="14077950" cy="1095406"/>
          </a:xfrm>
        </p:spPr>
        <p:txBody>
          <a:bodyPr anchor="b">
            <a:normAutofit/>
          </a:bodyPr>
          <a:lstStyle>
            <a:lvl1pPr algn="l">
              <a:lnSpc>
                <a:spcPct val="100000"/>
              </a:lnSpc>
              <a:defRPr sz="5400">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3" name="テキスト プレースホルダー 5"/>
          <p:cNvSpPr>
            <a:spLocks noGrp="1"/>
          </p:cNvSpPr>
          <p:nvPr>
            <p:ph type="body" sz="quarter" idx="12" hasCustomPrompt="1"/>
          </p:nvPr>
        </p:nvSpPr>
        <p:spPr>
          <a:xfrm>
            <a:off x="3517900" y="5791210"/>
            <a:ext cx="13030200" cy="2024856"/>
          </a:xfrm>
        </p:spPr>
        <p:txBody>
          <a:bodyPr anchor="t">
            <a:normAutofit/>
          </a:bodyPr>
          <a:lstStyle>
            <a:lvl1pPr marL="0" indent="0" algn="l">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
        <p:nvSpPr>
          <p:cNvPr id="4" name="正方形/長方形 3"/>
          <p:cNvSpPr/>
          <p:nvPr userDrawn="1"/>
        </p:nvSpPr>
        <p:spPr>
          <a:xfrm>
            <a:off x="0" y="4494202"/>
            <a:ext cx="3238500" cy="1297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9863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タイトルスライド - 矩形とサブタイトル">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479800" y="4986296"/>
            <a:ext cx="14243050" cy="1135104"/>
          </a:xfrm>
        </p:spPr>
        <p:txBody>
          <a:bodyPr anchor="t">
            <a:normAutofit/>
          </a:bodyPr>
          <a:lstStyle>
            <a:lvl1pPr algn="l">
              <a:lnSpc>
                <a:spcPct val="100000"/>
              </a:lnSpc>
              <a:defRPr sz="5400">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3" name="テキスト プレースホルダー 5"/>
          <p:cNvSpPr>
            <a:spLocks noGrp="1"/>
          </p:cNvSpPr>
          <p:nvPr>
            <p:ph type="body" sz="quarter" idx="12" hasCustomPrompt="1"/>
          </p:nvPr>
        </p:nvSpPr>
        <p:spPr>
          <a:xfrm>
            <a:off x="2628900" y="7924800"/>
            <a:ext cx="13030200" cy="2024856"/>
          </a:xfrm>
        </p:spPr>
        <p:txBody>
          <a:bodyPr anchor="b">
            <a:normAutofit/>
          </a:bodyPr>
          <a:lstStyle>
            <a:lvl1pPr marL="0" indent="0" algn="ctr">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
        <p:nvSpPr>
          <p:cNvPr id="4" name="テキスト プレースホルダー 5"/>
          <p:cNvSpPr>
            <a:spLocks noGrp="1"/>
          </p:cNvSpPr>
          <p:nvPr>
            <p:ph type="body" sz="quarter" idx="13" hasCustomPrompt="1"/>
          </p:nvPr>
        </p:nvSpPr>
        <p:spPr>
          <a:xfrm>
            <a:off x="3505200" y="4152900"/>
            <a:ext cx="12319000" cy="909596"/>
          </a:xfrm>
        </p:spPr>
        <p:txBody>
          <a:bodyPr anchor="b">
            <a:normAutofit/>
          </a:bodyPr>
          <a:lstStyle>
            <a:lvl1pPr marL="0" indent="0" algn="l">
              <a:lnSpc>
                <a:spcPct val="130000"/>
              </a:lnSpc>
              <a:spcBef>
                <a:spcPts val="0"/>
              </a:spcBef>
              <a:buNone/>
              <a:defRPr sz="2800">
                <a:solidFill>
                  <a:schemeClr val="tx1"/>
                </a:solidFill>
              </a:defRPr>
            </a:lvl1pPr>
          </a:lstStyle>
          <a:p>
            <a:pPr lvl="0"/>
            <a:r>
              <a:rPr kumimoji="1" lang="ja-JP" altLang="en-US" dirty="0"/>
              <a:t>サブタイトル</a:t>
            </a:r>
            <a:endParaRPr kumimoji="1" lang="en-US" altLang="ja-JP" dirty="0"/>
          </a:p>
        </p:txBody>
      </p:sp>
      <p:sp>
        <p:nvSpPr>
          <p:cNvPr id="5" name="正方形/長方形 4"/>
          <p:cNvSpPr/>
          <p:nvPr userDrawn="1"/>
        </p:nvSpPr>
        <p:spPr>
          <a:xfrm>
            <a:off x="0" y="4494202"/>
            <a:ext cx="3238500" cy="1297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40084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見出しとテキスト - 下">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5" name="テキスト プレースホルダー 5"/>
          <p:cNvSpPr>
            <a:spLocks noGrp="1"/>
          </p:cNvSpPr>
          <p:nvPr>
            <p:ph type="body" sz="quarter" idx="12" hasCustomPrompt="1"/>
          </p:nvPr>
        </p:nvSpPr>
        <p:spPr>
          <a:xfrm>
            <a:off x="2628900" y="7458869"/>
            <a:ext cx="13030200" cy="1989931"/>
          </a:xfrm>
        </p:spPr>
        <p:txBody>
          <a:bodyPr anchor="t">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sp>
        <p:nvSpPr>
          <p:cNvPr id="6" name="テキスト プレースホルダー 5"/>
          <p:cNvSpPr>
            <a:spLocks noGrp="1"/>
          </p:cNvSpPr>
          <p:nvPr>
            <p:ph type="body" sz="quarter" idx="13" hasCustomPrompt="1"/>
          </p:nvPr>
        </p:nvSpPr>
        <p:spPr>
          <a:xfrm>
            <a:off x="2628900" y="6533660"/>
            <a:ext cx="13030200" cy="881856"/>
          </a:xfrm>
        </p:spPr>
        <p:txBody>
          <a:bodyPr anchor="b">
            <a:normAutofit/>
          </a:bodyPr>
          <a:lstStyle>
            <a:lvl1pPr marL="0" indent="0" algn="l">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見出しを入力</a:t>
            </a:r>
            <a:endParaRPr kumimoji="1" lang="en-US" altLang="ja-JP" dirty="0"/>
          </a:p>
        </p:txBody>
      </p:sp>
      <p:cxnSp>
        <p:nvCxnSpPr>
          <p:cNvPr id="7" name="直線コネクタ 6"/>
          <p:cNvCxnSpPr/>
          <p:nvPr userDrawn="1"/>
        </p:nvCxnSpPr>
        <p:spPr>
          <a:xfrm>
            <a:off x="2628900" y="6527800"/>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673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タイトルスライド - 画像 - 1">
    <p:spTree>
      <p:nvGrpSpPr>
        <p:cNvPr id="1" name=""/>
        <p:cNvGrpSpPr/>
        <p:nvPr/>
      </p:nvGrpSpPr>
      <p:grpSpPr>
        <a:xfrm>
          <a:off x="0" y="0"/>
          <a:ext cx="0" cy="0"/>
          <a:chOff x="0" y="0"/>
          <a:chExt cx="0" cy="0"/>
        </a:xfrm>
      </p:grpSpPr>
      <p:sp>
        <p:nvSpPr>
          <p:cNvPr id="6" name="図プレースホルダー 3"/>
          <p:cNvSpPr>
            <a:spLocks noGrp="1"/>
          </p:cNvSpPr>
          <p:nvPr>
            <p:ph type="pic" sz="quarter" idx="10"/>
          </p:nvPr>
        </p:nvSpPr>
        <p:spPr>
          <a:xfrm>
            <a:off x="0" y="0"/>
            <a:ext cx="18288000" cy="10285413"/>
          </a:xfrm>
          <a:solidFill>
            <a:schemeClr val="accent1">
              <a:lumMod val="20000"/>
              <a:lumOff val="80000"/>
            </a:schemeClr>
          </a:solidFill>
        </p:spPr>
        <p:txBody>
          <a:bodyPr>
            <a:normAutofit/>
          </a:bodyPr>
          <a:lstStyle>
            <a:lvl1pPr>
              <a:defRPr sz="1800"/>
            </a:lvl1pPr>
          </a:lstStyle>
          <a:p>
            <a:endParaRPr kumimoji="1" lang="ja-JP" altLang="en-US" dirty="0"/>
          </a:p>
        </p:txBody>
      </p:sp>
      <p:sp>
        <p:nvSpPr>
          <p:cNvPr id="10" name="テキスト プレースホルダー 5"/>
          <p:cNvSpPr>
            <a:spLocks noGrp="1"/>
          </p:cNvSpPr>
          <p:nvPr>
            <p:ph type="body" sz="quarter" idx="14" hasCustomPrompt="1"/>
          </p:nvPr>
        </p:nvSpPr>
        <p:spPr>
          <a:xfrm>
            <a:off x="9144000" y="0"/>
            <a:ext cx="9144000" cy="10285413"/>
          </a:xfrm>
          <a:solidFill>
            <a:schemeClr val="accent1">
              <a:alpha val="30000"/>
            </a:schemeClr>
          </a:solidFill>
        </p:spPr>
        <p:txBody>
          <a:bodyPr anchor="b">
            <a:normAutofit/>
          </a:bodyPr>
          <a:lstStyle>
            <a:lvl1pPr marL="0" indent="0" algn="l">
              <a:lnSpc>
                <a:spcPct val="130000"/>
              </a:lnSpc>
              <a:spcBef>
                <a:spcPts val="0"/>
              </a:spcBef>
              <a:buNone/>
              <a:defRPr sz="2800">
                <a:solidFill>
                  <a:schemeClr val="tx1"/>
                </a:solidFill>
              </a:defRPr>
            </a:lvl1pPr>
          </a:lstStyle>
          <a:p>
            <a:pPr lvl="0"/>
            <a:r>
              <a:rPr kumimoji="1" lang="en-US" altLang="ja-JP" dirty="0"/>
              <a:t> </a:t>
            </a:r>
          </a:p>
        </p:txBody>
      </p:sp>
      <p:sp>
        <p:nvSpPr>
          <p:cNvPr id="8" name="テキスト プレースホルダー 5"/>
          <p:cNvSpPr>
            <a:spLocks noGrp="1"/>
          </p:cNvSpPr>
          <p:nvPr>
            <p:ph type="body" sz="quarter" idx="12" hasCustomPrompt="1"/>
          </p:nvPr>
        </p:nvSpPr>
        <p:spPr>
          <a:xfrm>
            <a:off x="9417956" y="7924800"/>
            <a:ext cx="8449130" cy="2024856"/>
          </a:xfrm>
        </p:spPr>
        <p:txBody>
          <a:bodyPr anchor="b">
            <a:normAutofit/>
          </a:bodyPr>
          <a:lstStyle>
            <a:lvl1pPr marL="0" indent="0" algn="ctr">
              <a:lnSpc>
                <a:spcPct val="130000"/>
              </a:lnSpc>
              <a:spcBef>
                <a:spcPts val="0"/>
              </a:spcBef>
              <a:buNone/>
              <a:defRPr sz="2400">
                <a:solidFill>
                  <a:schemeClr val="bg1"/>
                </a:solidFill>
              </a:defRPr>
            </a:lvl1pPr>
          </a:lstStyle>
          <a:p>
            <a:pPr lvl="0"/>
            <a:r>
              <a:rPr kumimoji="1" lang="ja-JP" altLang="en-US" dirty="0"/>
              <a:t>テキストを入力</a:t>
            </a:r>
            <a:endParaRPr kumimoji="1" lang="en-US" altLang="ja-JP" dirty="0"/>
          </a:p>
        </p:txBody>
      </p:sp>
      <p:sp>
        <p:nvSpPr>
          <p:cNvPr id="7" name="タイトル 1"/>
          <p:cNvSpPr>
            <a:spLocks noGrp="1"/>
          </p:cNvSpPr>
          <p:nvPr>
            <p:ph type="title" hasCustomPrompt="1"/>
          </p:nvPr>
        </p:nvSpPr>
        <p:spPr>
          <a:xfrm>
            <a:off x="9392557" y="5160468"/>
            <a:ext cx="8474529" cy="1820904"/>
          </a:xfrm>
        </p:spPr>
        <p:txBody>
          <a:bodyPr anchor="t">
            <a:normAutofit/>
          </a:bodyPr>
          <a:lstStyle>
            <a:lvl1pPr algn="ctr">
              <a:lnSpc>
                <a:spcPct val="100000"/>
              </a:lnSpc>
              <a:defRPr sz="4400">
                <a:solidFill>
                  <a:schemeClr val="bg1"/>
                </a:solidFill>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9" name="テキスト プレースホルダー 5"/>
          <p:cNvSpPr>
            <a:spLocks noGrp="1"/>
          </p:cNvSpPr>
          <p:nvPr>
            <p:ph type="body" sz="quarter" idx="13" hasCustomPrompt="1"/>
          </p:nvPr>
        </p:nvSpPr>
        <p:spPr>
          <a:xfrm>
            <a:off x="9417957" y="4269016"/>
            <a:ext cx="8450833" cy="909596"/>
          </a:xfrm>
        </p:spPr>
        <p:txBody>
          <a:bodyPr anchor="b">
            <a:normAutofit/>
          </a:bodyPr>
          <a:lstStyle>
            <a:lvl1pPr marL="0" indent="0" algn="ctr">
              <a:lnSpc>
                <a:spcPct val="130000"/>
              </a:lnSpc>
              <a:spcBef>
                <a:spcPts val="0"/>
              </a:spcBef>
              <a:buNone/>
              <a:defRPr sz="2800">
                <a:solidFill>
                  <a:schemeClr val="bg1"/>
                </a:solidFill>
              </a:defRPr>
            </a:lvl1pPr>
          </a:lstStyle>
          <a:p>
            <a:pPr lvl="0"/>
            <a:r>
              <a:rPr kumimoji="1" lang="ja-JP" altLang="en-US" dirty="0"/>
              <a:t>サブタイトル</a:t>
            </a:r>
            <a:endParaRPr kumimoji="1" lang="en-US" altLang="ja-JP" dirty="0"/>
          </a:p>
        </p:txBody>
      </p:sp>
    </p:spTree>
    <p:extLst>
      <p:ext uri="{BB962C8B-B14F-4D97-AF65-F5344CB8AC3E}">
        <p14:creationId xmlns:p14="http://schemas.microsoft.com/office/powerpoint/2010/main" val="321108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タイトルスライド - 画像 - 2">
    <p:spTree>
      <p:nvGrpSpPr>
        <p:cNvPr id="1" name=""/>
        <p:cNvGrpSpPr/>
        <p:nvPr/>
      </p:nvGrpSpPr>
      <p:grpSpPr>
        <a:xfrm>
          <a:off x="0" y="0"/>
          <a:ext cx="0" cy="0"/>
          <a:chOff x="0" y="0"/>
          <a:chExt cx="0" cy="0"/>
        </a:xfrm>
      </p:grpSpPr>
      <p:sp>
        <p:nvSpPr>
          <p:cNvPr id="6" name="図プレースホルダー 3"/>
          <p:cNvSpPr>
            <a:spLocks noGrp="1"/>
          </p:cNvSpPr>
          <p:nvPr>
            <p:ph type="pic" sz="quarter" idx="10"/>
          </p:nvPr>
        </p:nvSpPr>
        <p:spPr>
          <a:xfrm>
            <a:off x="0" y="0"/>
            <a:ext cx="18288000" cy="10285413"/>
          </a:xfrm>
          <a:solidFill>
            <a:schemeClr val="accent1">
              <a:lumMod val="20000"/>
              <a:lumOff val="80000"/>
            </a:schemeClr>
          </a:solidFill>
        </p:spPr>
        <p:txBody>
          <a:bodyPr>
            <a:normAutofit/>
          </a:bodyPr>
          <a:lstStyle>
            <a:lvl1pPr>
              <a:defRPr sz="1800"/>
            </a:lvl1pPr>
          </a:lstStyle>
          <a:p>
            <a:endParaRPr kumimoji="1" lang="ja-JP" altLang="en-US" dirty="0"/>
          </a:p>
        </p:txBody>
      </p:sp>
      <p:sp>
        <p:nvSpPr>
          <p:cNvPr id="10" name="テキスト プレースホルダー 5"/>
          <p:cNvSpPr>
            <a:spLocks noGrp="1"/>
          </p:cNvSpPr>
          <p:nvPr>
            <p:ph type="body" sz="quarter" idx="14" hasCustomPrompt="1"/>
          </p:nvPr>
        </p:nvSpPr>
        <p:spPr>
          <a:xfrm>
            <a:off x="0" y="5878287"/>
            <a:ext cx="18288000" cy="3381828"/>
          </a:xfrm>
          <a:solidFill>
            <a:schemeClr val="accent1">
              <a:alpha val="30000"/>
            </a:schemeClr>
          </a:solidFill>
        </p:spPr>
        <p:txBody>
          <a:bodyPr anchor="b">
            <a:normAutofit/>
          </a:bodyPr>
          <a:lstStyle>
            <a:lvl1pPr marL="0" indent="0" algn="l">
              <a:lnSpc>
                <a:spcPct val="130000"/>
              </a:lnSpc>
              <a:spcBef>
                <a:spcPts val="0"/>
              </a:spcBef>
              <a:buNone/>
              <a:defRPr sz="2800">
                <a:solidFill>
                  <a:schemeClr val="tx1"/>
                </a:solidFill>
              </a:defRPr>
            </a:lvl1pPr>
          </a:lstStyle>
          <a:p>
            <a:pPr lvl="0"/>
            <a:r>
              <a:rPr kumimoji="1" lang="en-US" altLang="ja-JP" dirty="0"/>
              <a:t> </a:t>
            </a:r>
          </a:p>
        </p:txBody>
      </p:sp>
      <p:sp>
        <p:nvSpPr>
          <p:cNvPr id="8" name="テキスト プレースホルダー 5"/>
          <p:cNvSpPr>
            <a:spLocks noGrp="1"/>
          </p:cNvSpPr>
          <p:nvPr>
            <p:ph type="body" sz="quarter" idx="12" hasCustomPrompt="1"/>
          </p:nvPr>
        </p:nvSpPr>
        <p:spPr>
          <a:xfrm>
            <a:off x="3671661" y="8069943"/>
            <a:ext cx="10944679" cy="1008856"/>
          </a:xfrm>
        </p:spPr>
        <p:txBody>
          <a:bodyPr anchor="b">
            <a:normAutofit/>
          </a:bodyPr>
          <a:lstStyle>
            <a:lvl1pPr marL="0" indent="0" algn="ctr">
              <a:lnSpc>
                <a:spcPct val="130000"/>
              </a:lnSpc>
              <a:spcBef>
                <a:spcPts val="0"/>
              </a:spcBef>
              <a:buNone/>
              <a:defRPr sz="2400">
                <a:solidFill>
                  <a:schemeClr val="bg1"/>
                </a:solidFill>
              </a:defRPr>
            </a:lvl1pPr>
          </a:lstStyle>
          <a:p>
            <a:pPr lvl="0"/>
            <a:r>
              <a:rPr kumimoji="1" lang="ja-JP" altLang="en-US" dirty="0"/>
              <a:t>テキストを入力</a:t>
            </a:r>
            <a:endParaRPr kumimoji="1" lang="en-US" altLang="ja-JP" dirty="0"/>
          </a:p>
        </p:txBody>
      </p:sp>
      <p:sp>
        <p:nvSpPr>
          <p:cNvPr id="7" name="タイトル 1"/>
          <p:cNvSpPr>
            <a:spLocks noGrp="1"/>
          </p:cNvSpPr>
          <p:nvPr>
            <p:ph type="title" hasCustomPrompt="1"/>
          </p:nvPr>
        </p:nvSpPr>
        <p:spPr>
          <a:xfrm>
            <a:off x="1029597" y="6761719"/>
            <a:ext cx="16228806" cy="996933"/>
          </a:xfrm>
        </p:spPr>
        <p:txBody>
          <a:bodyPr anchor="t">
            <a:normAutofit/>
          </a:bodyPr>
          <a:lstStyle>
            <a:lvl1pPr algn="ctr">
              <a:lnSpc>
                <a:spcPct val="100000"/>
              </a:lnSpc>
              <a:defRPr sz="4800">
                <a:solidFill>
                  <a:schemeClr val="bg1"/>
                </a:solidFill>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9" name="テキスト プレースホルダー 5"/>
          <p:cNvSpPr>
            <a:spLocks noGrp="1"/>
          </p:cNvSpPr>
          <p:nvPr>
            <p:ph type="body" sz="quarter" idx="13" hasCustomPrompt="1"/>
          </p:nvPr>
        </p:nvSpPr>
        <p:spPr>
          <a:xfrm>
            <a:off x="1052286" y="5870267"/>
            <a:ext cx="16183428" cy="909596"/>
          </a:xfrm>
        </p:spPr>
        <p:txBody>
          <a:bodyPr anchor="b">
            <a:normAutofit/>
          </a:bodyPr>
          <a:lstStyle>
            <a:lvl1pPr marL="0" indent="0" algn="ctr">
              <a:lnSpc>
                <a:spcPct val="130000"/>
              </a:lnSpc>
              <a:spcBef>
                <a:spcPts val="0"/>
              </a:spcBef>
              <a:buNone/>
              <a:defRPr sz="2800">
                <a:solidFill>
                  <a:schemeClr val="bg1"/>
                </a:solidFill>
              </a:defRPr>
            </a:lvl1pPr>
          </a:lstStyle>
          <a:p>
            <a:pPr lvl="0"/>
            <a:r>
              <a:rPr kumimoji="1" lang="ja-JP" altLang="en-US" dirty="0"/>
              <a:t>サブタイトル</a:t>
            </a:r>
            <a:endParaRPr kumimoji="1" lang="en-US" altLang="ja-JP" dirty="0"/>
          </a:p>
        </p:txBody>
      </p:sp>
    </p:spTree>
    <p:extLst>
      <p:ext uri="{BB962C8B-B14F-4D97-AF65-F5344CB8AC3E}">
        <p14:creationId xmlns:p14="http://schemas.microsoft.com/office/powerpoint/2010/main" val="8719508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おわりに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04850" y="4403704"/>
            <a:ext cx="16878300" cy="1478004"/>
          </a:xfrm>
        </p:spPr>
        <p:txBody>
          <a:bodyPr>
            <a:normAutofit/>
          </a:bodyPr>
          <a:lstStyle>
            <a:lvl1pPr algn="ctr">
              <a:lnSpc>
                <a:spcPct val="100000"/>
              </a:lnSpc>
              <a:defRPr sz="4800">
                <a:latin typeface="+mj-ea"/>
                <a:ea typeface="+mj-ea"/>
                <a:cs typeface="Spica Neue P Bold" panose="02000803000000000000" pitchFamily="2" charset="-128"/>
              </a:defRPr>
            </a:lvl1pPr>
          </a:lstStyle>
          <a:p>
            <a:r>
              <a:rPr kumimoji="1" lang="ja-JP" altLang="en-US" dirty="0"/>
              <a:t>テキスト</a:t>
            </a:r>
          </a:p>
        </p:txBody>
      </p:sp>
      <p:sp>
        <p:nvSpPr>
          <p:cNvPr id="3" name="テキスト プレースホルダー 5"/>
          <p:cNvSpPr>
            <a:spLocks noGrp="1"/>
          </p:cNvSpPr>
          <p:nvPr>
            <p:ph type="body" sz="quarter" idx="12" hasCustomPrompt="1"/>
          </p:nvPr>
        </p:nvSpPr>
        <p:spPr>
          <a:xfrm>
            <a:off x="2628900" y="7924800"/>
            <a:ext cx="13030200" cy="2024856"/>
          </a:xfrm>
        </p:spPr>
        <p:txBody>
          <a:bodyPr anchor="b">
            <a:normAutofit/>
          </a:bodyPr>
          <a:lstStyle>
            <a:lvl1pPr marL="0" indent="0" algn="ctr">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32489209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おわりに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04850" y="4994547"/>
            <a:ext cx="16878300" cy="1478004"/>
          </a:xfrm>
        </p:spPr>
        <p:txBody>
          <a:bodyPr anchor="t">
            <a:normAutofit/>
          </a:bodyPr>
          <a:lstStyle>
            <a:lvl1pPr algn="ctr">
              <a:lnSpc>
                <a:spcPct val="100000"/>
              </a:lnSpc>
              <a:defRPr sz="4800">
                <a:latin typeface="+mj-ea"/>
                <a:ea typeface="+mj-ea"/>
                <a:cs typeface="Spica Neue P Bold" panose="02000803000000000000" pitchFamily="2" charset="-128"/>
              </a:defRPr>
            </a:lvl1pPr>
          </a:lstStyle>
          <a:p>
            <a:r>
              <a:rPr kumimoji="1" lang="ja-JP" altLang="en-US" dirty="0"/>
              <a:t>テキスト</a:t>
            </a:r>
          </a:p>
        </p:txBody>
      </p:sp>
      <p:sp>
        <p:nvSpPr>
          <p:cNvPr id="3" name="テキスト プレースホルダー 5"/>
          <p:cNvSpPr>
            <a:spLocks noGrp="1"/>
          </p:cNvSpPr>
          <p:nvPr>
            <p:ph type="body" sz="quarter" idx="12" hasCustomPrompt="1"/>
          </p:nvPr>
        </p:nvSpPr>
        <p:spPr>
          <a:xfrm>
            <a:off x="2628900" y="7924800"/>
            <a:ext cx="13030200" cy="2024856"/>
          </a:xfrm>
        </p:spPr>
        <p:txBody>
          <a:bodyPr anchor="b">
            <a:normAutofit/>
          </a:bodyPr>
          <a:lstStyle>
            <a:lvl1pPr marL="0" indent="0" algn="ctr">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
        <p:nvSpPr>
          <p:cNvPr id="5" name="図プレースホルダー 4"/>
          <p:cNvSpPr>
            <a:spLocks noGrp="1"/>
          </p:cNvSpPr>
          <p:nvPr>
            <p:ph type="pic" sz="quarter" idx="13"/>
          </p:nvPr>
        </p:nvSpPr>
        <p:spPr>
          <a:xfrm>
            <a:off x="8570687" y="3468094"/>
            <a:ext cx="1146627" cy="1146626"/>
          </a:xfrm>
          <a:noFill/>
        </p:spPr>
        <p:txBody>
          <a:bodyPr>
            <a:normAutofit/>
          </a:bodyPr>
          <a:lstStyle>
            <a:lvl1pPr>
              <a:defRPr sz="1800"/>
            </a:lvl1pPr>
          </a:lstStyle>
          <a:p>
            <a:endParaRPr kumimoji="1" lang="ja-JP" altLang="en-US" dirty="0"/>
          </a:p>
        </p:txBody>
      </p:sp>
    </p:spTree>
    <p:extLst>
      <p:ext uri="{BB962C8B-B14F-4D97-AF65-F5344CB8AC3E}">
        <p14:creationId xmlns:p14="http://schemas.microsoft.com/office/powerpoint/2010/main" val="5050430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補足 - メインカラーの背景 - 1">
    <p:bg>
      <p:bgPr>
        <a:solidFill>
          <a:schemeClr val="accent1"/>
        </a:solidFill>
        <a:effectLst/>
      </p:bgPr>
    </p:bg>
    <p:spTree>
      <p:nvGrpSpPr>
        <p:cNvPr id="1" name=""/>
        <p:cNvGrpSpPr/>
        <p:nvPr/>
      </p:nvGrpSpPr>
      <p:grpSpPr>
        <a:xfrm>
          <a:off x="0" y="0"/>
          <a:ext cx="0" cy="0"/>
          <a:chOff x="0" y="0"/>
          <a:chExt cx="0" cy="0"/>
        </a:xfrm>
      </p:grpSpPr>
      <p:sp>
        <p:nvSpPr>
          <p:cNvPr id="4" name="正方形/長方形 3"/>
          <p:cNvSpPr/>
          <p:nvPr userDrawn="1"/>
        </p:nvSpPr>
        <p:spPr>
          <a:xfrm>
            <a:off x="0" y="2392472"/>
            <a:ext cx="18288000" cy="5500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タイトル 1"/>
          <p:cNvSpPr>
            <a:spLocks noGrp="1"/>
          </p:cNvSpPr>
          <p:nvPr>
            <p:ph type="title" hasCustomPrompt="1"/>
          </p:nvPr>
        </p:nvSpPr>
        <p:spPr>
          <a:xfrm>
            <a:off x="704850" y="3178600"/>
            <a:ext cx="16878300" cy="946851"/>
          </a:xfrm>
        </p:spPr>
        <p:txBody>
          <a:bodyPr anchor="b">
            <a:normAutofit/>
          </a:bodyPr>
          <a:lstStyle>
            <a:lvl1pPr algn="ctr">
              <a:lnSpc>
                <a:spcPct val="100000"/>
              </a:lnSpc>
              <a:defRPr sz="4800">
                <a:latin typeface="+mj-ea"/>
                <a:ea typeface="+mj-ea"/>
                <a:cs typeface="Spica Neue P Bold" panose="02000803000000000000" pitchFamily="2" charset="-128"/>
              </a:defRPr>
            </a:lvl1pPr>
          </a:lstStyle>
          <a:p>
            <a:r>
              <a:rPr kumimoji="1" lang="ja-JP" altLang="en-US" dirty="0"/>
              <a:t>テキスト</a:t>
            </a:r>
          </a:p>
        </p:txBody>
      </p:sp>
      <p:sp>
        <p:nvSpPr>
          <p:cNvPr id="7" name="テキスト プレースホルダー 5"/>
          <p:cNvSpPr>
            <a:spLocks noGrp="1"/>
          </p:cNvSpPr>
          <p:nvPr>
            <p:ph type="body" sz="quarter" idx="12" hasCustomPrompt="1"/>
          </p:nvPr>
        </p:nvSpPr>
        <p:spPr>
          <a:xfrm>
            <a:off x="2635251" y="4531628"/>
            <a:ext cx="13253357" cy="2667207"/>
          </a:xfrm>
        </p:spPr>
        <p:txBody>
          <a:bodyPr anchor="t">
            <a:normAutofit/>
          </a:bodyPr>
          <a:lstStyle>
            <a:lvl1pPr marL="457200" indent="-457200" algn="l">
              <a:lnSpc>
                <a:spcPct val="120000"/>
              </a:lnSpc>
              <a:spcBef>
                <a:spcPts val="1200"/>
              </a:spcBef>
              <a:buClr>
                <a:schemeClr val="accent1"/>
              </a:buClr>
              <a:buFont typeface="Wingdings" panose="05000000000000000000" pitchFamily="2" charset="2"/>
              <a:buChar char="n"/>
              <a:defRPr sz="3200"/>
            </a:lvl1pPr>
            <a:lvl3pPr>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cxnSp>
        <p:nvCxnSpPr>
          <p:cNvPr id="8" name="直線コネクタ 7"/>
          <p:cNvCxnSpPr/>
          <p:nvPr userDrawn="1"/>
        </p:nvCxnSpPr>
        <p:spPr>
          <a:xfrm>
            <a:off x="2628900" y="4389064"/>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308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補足 - メインカラーの背景 - 2">
    <p:bg>
      <p:bgPr>
        <a:solidFill>
          <a:schemeClr val="accent1"/>
        </a:solidFill>
        <a:effectLst/>
      </p:bgPr>
    </p:bg>
    <p:spTree>
      <p:nvGrpSpPr>
        <p:cNvPr id="1" name=""/>
        <p:cNvGrpSpPr/>
        <p:nvPr/>
      </p:nvGrpSpPr>
      <p:grpSpPr>
        <a:xfrm>
          <a:off x="0" y="0"/>
          <a:ext cx="0" cy="0"/>
          <a:chOff x="0" y="0"/>
          <a:chExt cx="0" cy="0"/>
        </a:xfrm>
      </p:grpSpPr>
      <p:sp>
        <p:nvSpPr>
          <p:cNvPr id="4" name="正方形/長方形 3"/>
          <p:cNvSpPr>
            <a:spLocks noChangeAspect="1"/>
          </p:cNvSpPr>
          <p:nvPr userDrawn="1"/>
        </p:nvSpPr>
        <p:spPr>
          <a:xfrm>
            <a:off x="535147" y="542571"/>
            <a:ext cx="17217707" cy="9200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 name="テキスト プレースホルダー 5"/>
          <p:cNvSpPr>
            <a:spLocks noGrp="1"/>
          </p:cNvSpPr>
          <p:nvPr>
            <p:ph type="body" sz="quarter" idx="12" hasCustomPrompt="1"/>
          </p:nvPr>
        </p:nvSpPr>
        <p:spPr>
          <a:xfrm>
            <a:off x="2517322" y="2552032"/>
            <a:ext cx="13253357" cy="5181349"/>
          </a:xfrm>
        </p:spPr>
        <p:txBody>
          <a:bodyPr anchor="ctr">
            <a:normAutofit/>
          </a:bodyPr>
          <a:lstStyle>
            <a:lvl1pPr marL="457200" indent="-457200" algn="l">
              <a:lnSpc>
                <a:spcPct val="120000"/>
              </a:lnSpc>
              <a:spcBef>
                <a:spcPts val="1200"/>
              </a:spcBef>
              <a:buClr>
                <a:schemeClr val="accent1"/>
              </a:buClr>
              <a:buFont typeface="Wingdings" panose="05000000000000000000" pitchFamily="2" charset="2"/>
              <a:buChar char="n"/>
              <a:defRPr sz="3200"/>
            </a:lvl1pPr>
            <a:lvl3pPr>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spTree>
    <p:extLst>
      <p:ext uri="{BB962C8B-B14F-4D97-AF65-F5344CB8AC3E}">
        <p14:creationId xmlns:p14="http://schemas.microsoft.com/office/powerpoint/2010/main" val="33070444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セクションブレイク">
    <p:bg>
      <p:bgPr>
        <a:solidFill>
          <a:schemeClr val="accent1"/>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2628900" y="8124859"/>
            <a:ext cx="15659100" cy="1077996"/>
          </a:xfrm>
        </p:spPr>
        <p:txBody>
          <a:bodyPr/>
          <a:lstStyle>
            <a:lvl1pPr>
              <a:defRPr>
                <a:solidFill>
                  <a:schemeClr val="bg1"/>
                </a:solidFill>
              </a:defRPr>
            </a:lvl1pPr>
          </a:lstStyle>
          <a:p>
            <a:r>
              <a:rPr kumimoji="1" lang="ja-JP" altLang="en-US" dirty="0"/>
              <a:t>セクションタイトル</a:t>
            </a:r>
          </a:p>
        </p:txBody>
      </p:sp>
      <p:cxnSp>
        <p:nvCxnSpPr>
          <p:cNvPr id="3" name="直線コネクタ 2"/>
          <p:cNvCxnSpPr/>
          <p:nvPr userDrawn="1"/>
        </p:nvCxnSpPr>
        <p:spPr>
          <a:xfrm>
            <a:off x="2628900" y="7994650"/>
            <a:ext cx="156591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1051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見出しとテキスト - メインカラーの背景">
    <p:bg>
      <p:bgPr>
        <a:solidFill>
          <a:schemeClr val="accent1"/>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14450" y="3733231"/>
            <a:ext cx="15659100" cy="1292568"/>
          </a:xfrm>
        </p:spPr>
        <p:txBody>
          <a:bodyPr anchor="b"/>
          <a:lstStyle>
            <a:lvl1pPr algn="ctr">
              <a:defRPr>
                <a:solidFill>
                  <a:schemeClr val="bg1"/>
                </a:solidFill>
              </a:defRPr>
            </a:lvl1pPr>
          </a:lstStyle>
          <a:p>
            <a:r>
              <a:rPr kumimoji="1" lang="ja-JP" altLang="en-US" dirty="0"/>
              <a:t>見出しを入力</a:t>
            </a:r>
          </a:p>
        </p:txBody>
      </p:sp>
      <p:sp>
        <p:nvSpPr>
          <p:cNvPr id="4" name="テキスト プレースホルダー 5"/>
          <p:cNvSpPr>
            <a:spLocks noGrp="1"/>
          </p:cNvSpPr>
          <p:nvPr>
            <p:ph type="body" sz="quarter" idx="12" hasCustomPrompt="1"/>
          </p:nvPr>
        </p:nvSpPr>
        <p:spPr>
          <a:xfrm>
            <a:off x="2628900" y="5221798"/>
            <a:ext cx="13030200" cy="1989931"/>
          </a:xfrm>
        </p:spPr>
        <p:txBody>
          <a:bodyPr anchor="t">
            <a:normAutofit/>
          </a:bodyPr>
          <a:lstStyle>
            <a:lvl1pPr marL="0" indent="0" algn="ctr">
              <a:lnSpc>
                <a:spcPct val="120000"/>
              </a:lnSpc>
              <a:spcBef>
                <a:spcPts val="0"/>
              </a:spcBef>
              <a:buNone/>
              <a:defRPr sz="3200">
                <a:solidFill>
                  <a:schemeClr val="bg1"/>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2465799792"/>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フルスクリーン画像">
    <p:spTree>
      <p:nvGrpSpPr>
        <p:cNvPr id="1" name=""/>
        <p:cNvGrpSpPr/>
        <p:nvPr/>
      </p:nvGrpSpPr>
      <p:grpSpPr>
        <a:xfrm>
          <a:off x="0" y="0"/>
          <a:ext cx="0" cy="0"/>
          <a:chOff x="0" y="0"/>
          <a:chExt cx="0" cy="0"/>
        </a:xfrm>
      </p:grpSpPr>
      <p:sp>
        <p:nvSpPr>
          <p:cNvPr id="4" name="図プレースホルダー 3"/>
          <p:cNvSpPr>
            <a:spLocks noGrp="1"/>
          </p:cNvSpPr>
          <p:nvPr>
            <p:ph type="pic" sz="quarter" idx="10"/>
          </p:nvPr>
        </p:nvSpPr>
        <p:spPr>
          <a:xfrm>
            <a:off x="0" y="0"/>
            <a:ext cx="18288000" cy="10285413"/>
          </a:xfrm>
          <a:solidFill>
            <a:schemeClr val="accent1">
              <a:lumMod val="20000"/>
              <a:lumOff val="80000"/>
            </a:schemeClr>
          </a:solidFill>
        </p:spPr>
        <p:txBody>
          <a:bodyPr>
            <a:normAutofit/>
          </a:bodyPr>
          <a:lstStyle>
            <a:lvl1pPr>
              <a:defRPr sz="1800"/>
            </a:lvl1pPr>
          </a:lstStyle>
          <a:p>
            <a:endParaRPr kumimoji="1" lang="ja-JP" altLang="en-US" dirty="0"/>
          </a:p>
        </p:txBody>
      </p:sp>
    </p:spTree>
    <p:extLst>
      <p:ext uri="{BB962C8B-B14F-4D97-AF65-F5344CB8AC3E}">
        <p14:creationId xmlns:p14="http://schemas.microsoft.com/office/powerpoint/2010/main" val="27590853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フルスクリーン画像とタイトル">
    <p:spTree>
      <p:nvGrpSpPr>
        <p:cNvPr id="1" name=""/>
        <p:cNvGrpSpPr/>
        <p:nvPr/>
      </p:nvGrpSpPr>
      <p:grpSpPr>
        <a:xfrm>
          <a:off x="0" y="0"/>
          <a:ext cx="0" cy="0"/>
          <a:chOff x="0" y="0"/>
          <a:chExt cx="0" cy="0"/>
        </a:xfrm>
      </p:grpSpPr>
      <p:sp>
        <p:nvSpPr>
          <p:cNvPr id="4" name="図プレースホルダー 3"/>
          <p:cNvSpPr>
            <a:spLocks noGrp="1"/>
          </p:cNvSpPr>
          <p:nvPr>
            <p:ph type="pic" sz="quarter" idx="10"/>
          </p:nvPr>
        </p:nvSpPr>
        <p:spPr>
          <a:xfrm>
            <a:off x="0" y="0"/>
            <a:ext cx="18288000" cy="10285413"/>
          </a:xfrm>
          <a:solidFill>
            <a:schemeClr val="accent1">
              <a:lumMod val="20000"/>
              <a:lumOff val="80000"/>
            </a:schemeClr>
          </a:solidFill>
        </p:spPr>
        <p:txBody>
          <a:bodyPr>
            <a:normAutofit/>
          </a:bodyPr>
          <a:lstStyle>
            <a:lvl1pPr>
              <a:defRPr sz="1800"/>
            </a:lvl1pPr>
          </a:lstStyle>
          <a:p>
            <a:endParaRPr kumimoji="1" lang="ja-JP" altLang="en-US" dirty="0"/>
          </a:p>
        </p:txBody>
      </p:sp>
      <p:sp>
        <p:nvSpPr>
          <p:cNvPr id="2" name="タイトル 1"/>
          <p:cNvSpPr>
            <a:spLocks noGrp="1"/>
          </p:cNvSpPr>
          <p:nvPr>
            <p:ph type="title" hasCustomPrompt="1"/>
          </p:nvPr>
        </p:nvSpPr>
        <p:spPr>
          <a:xfrm>
            <a:off x="0" y="8004517"/>
            <a:ext cx="18288000" cy="1224475"/>
          </a:xfrm>
          <a:solidFill>
            <a:schemeClr val="tx1">
              <a:alpha val="20000"/>
            </a:schemeClr>
          </a:solidFill>
        </p:spPr>
        <p:txBody>
          <a:bodyPr/>
          <a:lstStyle>
            <a:lvl1pPr algn="ctr">
              <a:defRPr>
                <a:solidFill>
                  <a:schemeClr val="bg1"/>
                </a:solidFill>
              </a:defRPr>
            </a:lvl1pPr>
          </a:lstStyle>
          <a:p>
            <a:r>
              <a:rPr kumimoji="1" lang="ja-JP" altLang="en-US" dirty="0"/>
              <a:t>スライドタイトル</a:t>
            </a:r>
          </a:p>
        </p:txBody>
      </p:sp>
    </p:spTree>
    <p:extLst>
      <p:ext uri="{BB962C8B-B14F-4D97-AF65-F5344CB8AC3E}">
        <p14:creationId xmlns:p14="http://schemas.microsoft.com/office/powerpoint/2010/main" val="3138547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順番説明用 - 1">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8" name="テキスト プレースホルダー 5"/>
          <p:cNvSpPr>
            <a:spLocks noGrp="1"/>
          </p:cNvSpPr>
          <p:nvPr>
            <p:ph type="body" sz="quarter" idx="14" hasCustomPrompt="1"/>
          </p:nvPr>
        </p:nvSpPr>
        <p:spPr>
          <a:xfrm>
            <a:off x="2628900" y="2101453"/>
            <a:ext cx="14986000" cy="5031978"/>
          </a:xfrm>
        </p:spPr>
        <p:txBody>
          <a:bodyPr anchor="ctr">
            <a:normAutofit/>
          </a:bodyPr>
          <a:lstStyle>
            <a:lvl1pPr marL="742950" indent="-792000" algn="l">
              <a:lnSpc>
                <a:spcPct val="120000"/>
              </a:lnSpc>
              <a:spcBef>
                <a:spcPts val="3000"/>
              </a:spcBef>
              <a:buClr>
                <a:schemeClr val="accent1"/>
              </a:buClr>
              <a:buSzPct val="150000"/>
              <a:buFont typeface="+mj-lt"/>
              <a:buAutoNum type="arabicPeriod"/>
              <a:defRPr sz="3600">
                <a:solidFill>
                  <a:schemeClr val="tx1"/>
                </a:solidFill>
              </a:defRPr>
            </a:lvl1pPr>
          </a:lstStyle>
          <a:p>
            <a:pPr lvl="0"/>
            <a:r>
              <a:rPr kumimoji="1" lang="ja-JP" altLang="en-US" dirty="0"/>
              <a:t>テキストを入力</a:t>
            </a:r>
            <a:endParaRPr kumimoji="1" lang="en-US" altLang="ja-JP" dirty="0"/>
          </a:p>
        </p:txBody>
      </p:sp>
      <p:sp>
        <p:nvSpPr>
          <p:cNvPr id="9" name="テキスト プレースホルダー 5"/>
          <p:cNvSpPr>
            <a:spLocks noGrp="1"/>
          </p:cNvSpPr>
          <p:nvPr>
            <p:ph type="body" sz="quarter" idx="12" hasCustomPrompt="1"/>
          </p:nvPr>
        </p:nvSpPr>
        <p:spPr>
          <a:xfrm>
            <a:off x="2628900" y="7458869"/>
            <a:ext cx="13030200" cy="1989931"/>
          </a:xfrm>
        </p:spPr>
        <p:txBody>
          <a:bodyPr anchor="t">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10" name="直線コネクタ 9"/>
          <p:cNvCxnSpPr/>
          <p:nvPr userDrawn="1"/>
        </p:nvCxnSpPr>
        <p:spPr>
          <a:xfrm>
            <a:off x="2628900" y="7306469"/>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6584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フルスクリーン画像とタイトルおよびテキスト">
    <p:spTree>
      <p:nvGrpSpPr>
        <p:cNvPr id="1" name=""/>
        <p:cNvGrpSpPr/>
        <p:nvPr/>
      </p:nvGrpSpPr>
      <p:grpSpPr>
        <a:xfrm>
          <a:off x="0" y="0"/>
          <a:ext cx="0" cy="0"/>
          <a:chOff x="0" y="0"/>
          <a:chExt cx="0" cy="0"/>
        </a:xfrm>
      </p:grpSpPr>
      <p:sp>
        <p:nvSpPr>
          <p:cNvPr id="4" name="図プレースホルダー 3"/>
          <p:cNvSpPr>
            <a:spLocks noGrp="1"/>
          </p:cNvSpPr>
          <p:nvPr>
            <p:ph type="pic" sz="quarter" idx="10"/>
          </p:nvPr>
        </p:nvSpPr>
        <p:spPr>
          <a:xfrm>
            <a:off x="0" y="0"/>
            <a:ext cx="18288000" cy="10285413"/>
          </a:xfrm>
          <a:solidFill>
            <a:schemeClr val="accent1">
              <a:lumMod val="20000"/>
              <a:lumOff val="80000"/>
            </a:schemeClr>
          </a:solidFill>
        </p:spPr>
        <p:txBody>
          <a:bodyPr>
            <a:normAutofit/>
          </a:bodyPr>
          <a:lstStyle>
            <a:lvl1pPr>
              <a:defRPr sz="1800"/>
            </a:lvl1pPr>
          </a:lstStyle>
          <a:p>
            <a:endParaRPr kumimoji="1" lang="ja-JP" altLang="en-US" dirty="0"/>
          </a:p>
        </p:txBody>
      </p:sp>
      <p:sp>
        <p:nvSpPr>
          <p:cNvPr id="6" name="テキスト プレースホルダー 5"/>
          <p:cNvSpPr>
            <a:spLocks noGrp="1"/>
          </p:cNvSpPr>
          <p:nvPr>
            <p:ph type="body" sz="quarter" idx="13" hasCustomPrompt="1"/>
          </p:nvPr>
        </p:nvSpPr>
        <p:spPr>
          <a:xfrm>
            <a:off x="0" y="6344529"/>
            <a:ext cx="18288000" cy="3940884"/>
          </a:xfrm>
          <a:solidFill>
            <a:schemeClr val="accent1">
              <a:alpha val="30000"/>
            </a:schemeClr>
          </a:solidFill>
        </p:spPr>
        <p:txBody>
          <a:bodyPr anchor="b">
            <a:normAutofit/>
          </a:bodyPr>
          <a:lstStyle>
            <a:lvl1pPr marL="0" indent="0" algn="l">
              <a:lnSpc>
                <a:spcPct val="130000"/>
              </a:lnSpc>
              <a:spcBef>
                <a:spcPts val="0"/>
              </a:spcBef>
              <a:buNone/>
              <a:defRPr sz="2800">
                <a:solidFill>
                  <a:schemeClr val="tx1"/>
                </a:solidFill>
              </a:defRPr>
            </a:lvl1pPr>
          </a:lstStyle>
          <a:p>
            <a:pPr lvl="0"/>
            <a:r>
              <a:rPr kumimoji="1" lang="en-US" altLang="ja-JP" dirty="0"/>
              <a:t> </a:t>
            </a:r>
          </a:p>
        </p:txBody>
      </p:sp>
      <p:sp>
        <p:nvSpPr>
          <p:cNvPr id="2" name="タイトル 1"/>
          <p:cNvSpPr>
            <a:spLocks noGrp="1"/>
          </p:cNvSpPr>
          <p:nvPr>
            <p:ph type="title" hasCustomPrompt="1"/>
          </p:nvPr>
        </p:nvSpPr>
        <p:spPr>
          <a:xfrm>
            <a:off x="2628900" y="6541481"/>
            <a:ext cx="13030200" cy="1097866"/>
          </a:xfrm>
          <a:noFill/>
        </p:spPr>
        <p:txBody>
          <a:bodyPr anchor="b"/>
          <a:lstStyle>
            <a:lvl1pPr algn="ctr">
              <a:defRPr>
                <a:solidFill>
                  <a:schemeClr val="bg1"/>
                </a:solidFill>
              </a:defRPr>
            </a:lvl1pPr>
          </a:lstStyle>
          <a:p>
            <a:r>
              <a:rPr kumimoji="1" lang="ja-JP" altLang="en-US" dirty="0"/>
              <a:t>スライドタイトル</a:t>
            </a:r>
          </a:p>
        </p:txBody>
      </p:sp>
      <p:sp>
        <p:nvSpPr>
          <p:cNvPr id="7" name="テキスト プレースホルダー 5"/>
          <p:cNvSpPr>
            <a:spLocks noGrp="1"/>
          </p:cNvSpPr>
          <p:nvPr>
            <p:ph type="body" sz="quarter" idx="14" hasCustomPrompt="1"/>
          </p:nvPr>
        </p:nvSpPr>
        <p:spPr>
          <a:xfrm>
            <a:off x="2628900" y="7696462"/>
            <a:ext cx="13030200" cy="2024318"/>
          </a:xfrm>
        </p:spPr>
        <p:txBody>
          <a:bodyPr anchor="t">
            <a:normAutofit/>
          </a:bodyPr>
          <a:lstStyle>
            <a:lvl1pPr marL="0" indent="0" algn="ctr">
              <a:lnSpc>
                <a:spcPct val="130000"/>
              </a:lnSpc>
              <a:spcBef>
                <a:spcPts val="0"/>
              </a:spcBef>
              <a:buNone/>
              <a:defRPr sz="2800">
                <a:solidFill>
                  <a:schemeClr val="bg1"/>
                </a:solidFill>
              </a:defRPr>
            </a:lvl1pPr>
          </a:lstStyle>
          <a:p>
            <a:pPr lvl="0"/>
            <a:r>
              <a:rPr kumimoji="1" lang="ja-JP" altLang="en-US" dirty="0"/>
              <a:t>テキスト</a:t>
            </a:r>
            <a:endParaRPr kumimoji="1" lang="en-US" altLang="ja-JP" dirty="0"/>
          </a:p>
        </p:txBody>
      </p:sp>
    </p:spTree>
    <p:extLst>
      <p:ext uri="{BB962C8B-B14F-4D97-AF65-F5344CB8AC3E}">
        <p14:creationId xmlns:p14="http://schemas.microsoft.com/office/powerpoint/2010/main" val="203278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順番説明用 - 2">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5" name="テキスト プレースホルダー 5"/>
          <p:cNvSpPr>
            <a:spLocks noGrp="1"/>
          </p:cNvSpPr>
          <p:nvPr>
            <p:ph type="body" sz="quarter" idx="12" hasCustomPrompt="1"/>
          </p:nvPr>
        </p:nvSpPr>
        <p:spPr>
          <a:xfrm>
            <a:off x="2628900" y="7458869"/>
            <a:ext cx="13030200" cy="1989931"/>
          </a:xfrm>
        </p:spPr>
        <p:txBody>
          <a:bodyPr anchor="t">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sp>
        <p:nvSpPr>
          <p:cNvPr id="6" name="テキスト プレースホルダー 5"/>
          <p:cNvSpPr>
            <a:spLocks noGrp="1"/>
          </p:cNvSpPr>
          <p:nvPr>
            <p:ph type="body" sz="quarter" idx="13" hasCustomPrompt="1"/>
          </p:nvPr>
        </p:nvSpPr>
        <p:spPr>
          <a:xfrm>
            <a:off x="2628900" y="6533660"/>
            <a:ext cx="13030200" cy="881856"/>
          </a:xfrm>
        </p:spPr>
        <p:txBody>
          <a:bodyPr anchor="b">
            <a:normAutofit/>
          </a:bodyPr>
          <a:lstStyle>
            <a:lvl1pPr marL="0" indent="0" algn="l">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見出しを入力</a:t>
            </a:r>
            <a:endParaRPr kumimoji="1" lang="en-US" altLang="ja-JP" dirty="0"/>
          </a:p>
        </p:txBody>
      </p:sp>
      <p:cxnSp>
        <p:nvCxnSpPr>
          <p:cNvPr id="7" name="直線コネクタ 6"/>
          <p:cNvCxnSpPr/>
          <p:nvPr userDrawn="1"/>
        </p:nvCxnSpPr>
        <p:spPr>
          <a:xfrm>
            <a:off x="2628900" y="6527800"/>
            <a:ext cx="156591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プレースホルダー 5"/>
          <p:cNvSpPr>
            <a:spLocks noGrp="1"/>
          </p:cNvSpPr>
          <p:nvPr>
            <p:ph type="body" sz="quarter" idx="14" hasCustomPrompt="1"/>
          </p:nvPr>
        </p:nvSpPr>
        <p:spPr>
          <a:xfrm>
            <a:off x="2628900" y="2101453"/>
            <a:ext cx="14986000" cy="4253309"/>
          </a:xfrm>
        </p:spPr>
        <p:txBody>
          <a:bodyPr anchor="ctr">
            <a:normAutofit/>
          </a:bodyPr>
          <a:lstStyle>
            <a:lvl1pPr marL="742950" indent="-792000" algn="l">
              <a:lnSpc>
                <a:spcPct val="120000"/>
              </a:lnSpc>
              <a:spcBef>
                <a:spcPts val="3000"/>
              </a:spcBef>
              <a:buClr>
                <a:schemeClr val="accent1"/>
              </a:buClr>
              <a:buSzPct val="150000"/>
              <a:buFont typeface="+mj-lt"/>
              <a:buAutoNum type="arabicPeriod"/>
              <a:defRPr sz="3600">
                <a:solidFill>
                  <a:schemeClr val="tx1"/>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707821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テキスト - 下">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5" name="テキスト プレースホルダー 5"/>
          <p:cNvSpPr>
            <a:spLocks noGrp="1"/>
          </p:cNvSpPr>
          <p:nvPr>
            <p:ph type="body" sz="quarter" idx="12" hasCustomPrompt="1"/>
          </p:nvPr>
        </p:nvSpPr>
        <p:spPr>
          <a:xfrm>
            <a:off x="2628900" y="7458869"/>
            <a:ext cx="13030200" cy="1989931"/>
          </a:xfrm>
        </p:spPr>
        <p:txBody>
          <a:bodyPr anchor="t">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7" name="直線コネクタ 6"/>
          <p:cNvCxnSpPr/>
          <p:nvPr userDrawn="1"/>
        </p:nvCxnSpPr>
        <p:spPr>
          <a:xfrm>
            <a:off x="2628900" y="7306469"/>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06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箇条書きスライド">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6" name="テキスト プレースホルダー 5"/>
          <p:cNvSpPr>
            <a:spLocks noGrp="1"/>
          </p:cNvSpPr>
          <p:nvPr>
            <p:ph type="body" sz="quarter" idx="12" hasCustomPrompt="1"/>
          </p:nvPr>
        </p:nvSpPr>
        <p:spPr>
          <a:xfrm>
            <a:off x="2628900" y="4102100"/>
            <a:ext cx="13030200" cy="4583906"/>
          </a:xfrm>
        </p:spPr>
        <p:txBody>
          <a:bodyPr anchor="t">
            <a:normAutofit/>
          </a:bodyPr>
          <a:lstStyle>
            <a:lvl1pPr marL="457200" indent="-457200" algn="l">
              <a:lnSpc>
                <a:spcPct val="120000"/>
              </a:lnSpc>
              <a:spcBef>
                <a:spcPts val="1200"/>
              </a:spcBef>
              <a:buClr>
                <a:schemeClr val="accent1"/>
              </a:buClr>
              <a:buFont typeface="Wingdings" panose="05000000000000000000" pitchFamily="2" charset="2"/>
              <a:buChar char="n"/>
              <a:defRPr sz="32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cxnSp>
        <p:nvCxnSpPr>
          <p:cNvPr id="7" name="直線コネクタ 6"/>
          <p:cNvCxnSpPr/>
          <p:nvPr userDrawn="1"/>
        </p:nvCxnSpPr>
        <p:spPr>
          <a:xfrm>
            <a:off x="2628900" y="3911600"/>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024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箇条書きスライド - 上が広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6" name="テキスト プレースホルダー 5"/>
          <p:cNvSpPr>
            <a:spLocks noGrp="1"/>
          </p:cNvSpPr>
          <p:nvPr>
            <p:ph type="body" sz="quarter" idx="12" hasCustomPrompt="1"/>
          </p:nvPr>
        </p:nvSpPr>
        <p:spPr>
          <a:xfrm>
            <a:off x="2628900" y="5689600"/>
            <a:ext cx="13030200" cy="3403600"/>
          </a:xfrm>
        </p:spPr>
        <p:txBody>
          <a:bodyPr anchor="t">
            <a:normAutofit/>
          </a:bodyPr>
          <a:lstStyle>
            <a:lvl1pPr marL="457200" indent="-457200" algn="l">
              <a:lnSpc>
                <a:spcPct val="120000"/>
              </a:lnSpc>
              <a:spcBef>
                <a:spcPts val="1200"/>
              </a:spcBef>
              <a:buClr>
                <a:schemeClr val="accent1"/>
              </a:buClr>
              <a:buFont typeface="Wingdings" panose="05000000000000000000" pitchFamily="2" charset="2"/>
              <a:buChar char="n"/>
              <a:defRPr sz="32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cxnSp>
        <p:nvCxnSpPr>
          <p:cNvPr id="7" name="直線コネクタ 6"/>
          <p:cNvCxnSpPr/>
          <p:nvPr userDrawn="1"/>
        </p:nvCxnSpPr>
        <p:spPr>
          <a:xfrm>
            <a:off x="2628900" y="5499100"/>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009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箇条書きスライド - 見出しあり">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@Takato Matsumoto, 2020</a:t>
            </a:r>
            <a:endParaRPr kumimoji="1" lang="ja-JP" altLang="en-US" dirty="0"/>
          </a:p>
        </p:txBody>
      </p:sp>
      <p:sp>
        <p:nvSpPr>
          <p:cNvPr id="6" name="テキスト プレースホルダー 5"/>
          <p:cNvSpPr>
            <a:spLocks noGrp="1"/>
          </p:cNvSpPr>
          <p:nvPr>
            <p:ph type="body" sz="quarter" idx="12" hasCustomPrompt="1"/>
          </p:nvPr>
        </p:nvSpPr>
        <p:spPr>
          <a:xfrm>
            <a:off x="2628900" y="3259137"/>
            <a:ext cx="13030200" cy="2336800"/>
          </a:xfrm>
        </p:spPr>
        <p:txBody>
          <a:bodyPr anchor="t">
            <a:normAutofit/>
          </a:bodyPr>
          <a:lstStyle>
            <a:lvl1pPr marL="457200" indent="-457200" algn="l">
              <a:lnSpc>
                <a:spcPct val="120000"/>
              </a:lnSpc>
              <a:spcBef>
                <a:spcPts val="1200"/>
              </a:spcBef>
              <a:buClr>
                <a:schemeClr val="accent1"/>
              </a:buClr>
              <a:buFont typeface="Wingdings" panose="05000000000000000000" pitchFamily="2" charset="2"/>
              <a:buChar char="n"/>
              <a:defRPr sz="28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cxnSp>
        <p:nvCxnSpPr>
          <p:cNvPr id="7" name="直線コネクタ 6"/>
          <p:cNvCxnSpPr/>
          <p:nvPr userDrawn="1"/>
        </p:nvCxnSpPr>
        <p:spPr>
          <a:xfrm>
            <a:off x="2628900" y="3170237"/>
            <a:ext cx="156591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テキスト プレースホルダー 5"/>
          <p:cNvSpPr>
            <a:spLocks noGrp="1"/>
          </p:cNvSpPr>
          <p:nvPr>
            <p:ph type="body" sz="quarter" idx="13" hasCustomPrompt="1"/>
          </p:nvPr>
        </p:nvSpPr>
        <p:spPr>
          <a:xfrm>
            <a:off x="2628900" y="2204150"/>
            <a:ext cx="13030200" cy="881856"/>
          </a:xfrm>
        </p:spPr>
        <p:txBody>
          <a:bodyPr anchor="b">
            <a:normAutofit/>
          </a:bodyPr>
          <a:lstStyle>
            <a:lvl1pPr marL="0" indent="0" algn="l">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見出しを入力</a:t>
            </a:r>
            <a:endParaRPr kumimoji="1" lang="en-US" altLang="ja-JP" dirty="0"/>
          </a:p>
        </p:txBody>
      </p:sp>
      <p:sp>
        <p:nvSpPr>
          <p:cNvPr id="9" name="テキスト プレースホルダー 5"/>
          <p:cNvSpPr>
            <a:spLocks noGrp="1"/>
          </p:cNvSpPr>
          <p:nvPr>
            <p:ph type="body" sz="quarter" idx="14" hasCustomPrompt="1"/>
          </p:nvPr>
        </p:nvSpPr>
        <p:spPr>
          <a:xfrm>
            <a:off x="2628900" y="6821092"/>
            <a:ext cx="13030200" cy="2336800"/>
          </a:xfrm>
        </p:spPr>
        <p:txBody>
          <a:bodyPr anchor="t">
            <a:normAutofit/>
          </a:bodyPr>
          <a:lstStyle>
            <a:lvl1pPr marL="457200" indent="-457200" algn="l">
              <a:lnSpc>
                <a:spcPct val="120000"/>
              </a:lnSpc>
              <a:spcBef>
                <a:spcPts val="1200"/>
              </a:spcBef>
              <a:buClr>
                <a:schemeClr val="accent1"/>
              </a:buClr>
              <a:buFont typeface="Wingdings" panose="05000000000000000000" pitchFamily="2" charset="2"/>
              <a:buChar char="n"/>
              <a:defRPr sz="28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cxnSp>
        <p:nvCxnSpPr>
          <p:cNvPr id="10" name="直線コネクタ 9"/>
          <p:cNvCxnSpPr/>
          <p:nvPr userDrawn="1"/>
        </p:nvCxnSpPr>
        <p:spPr>
          <a:xfrm>
            <a:off x="2628900" y="6749656"/>
            <a:ext cx="156591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テキスト プレースホルダー 5"/>
          <p:cNvSpPr>
            <a:spLocks noGrp="1"/>
          </p:cNvSpPr>
          <p:nvPr>
            <p:ph type="body" sz="quarter" idx="15" hasCustomPrompt="1"/>
          </p:nvPr>
        </p:nvSpPr>
        <p:spPr>
          <a:xfrm>
            <a:off x="2628900" y="5780619"/>
            <a:ext cx="13030200" cy="881856"/>
          </a:xfrm>
        </p:spPr>
        <p:txBody>
          <a:bodyPr anchor="b">
            <a:normAutofit/>
          </a:bodyPr>
          <a:lstStyle>
            <a:lvl1pPr marL="0" indent="0" algn="l">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見出しを入力</a:t>
            </a:r>
            <a:endParaRPr kumimoji="1" lang="en-US" altLang="ja-JP" dirty="0"/>
          </a:p>
        </p:txBody>
      </p:sp>
    </p:spTree>
    <p:extLst>
      <p:ext uri="{BB962C8B-B14F-4D97-AF65-F5344CB8AC3E}">
        <p14:creationId xmlns:p14="http://schemas.microsoft.com/office/powerpoint/2010/main" val="81640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7100" y="471404"/>
            <a:ext cx="16687800" cy="1077996"/>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927100" y="1981200"/>
            <a:ext cx="16675100" cy="7404100"/>
          </a:xfrm>
          <a:prstGeom prst="rect">
            <a:avLst/>
          </a:prstGeom>
        </p:spPr>
        <p:txBody>
          <a:bodyPr vert="horz" lIns="91440" tIns="45720" rIns="91440" bIns="45720" rtlCol="0">
            <a:normAutofit/>
          </a:bodyPr>
          <a:lstStyle/>
          <a:p>
            <a:pPr lvl="0"/>
            <a:r>
              <a:rPr lang="ja-JP" altLang="en-US" dirty="0"/>
              <a:t>マスター テキストの書式設定</a:t>
            </a:r>
          </a:p>
        </p:txBody>
      </p:sp>
      <p:sp>
        <p:nvSpPr>
          <p:cNvPr id="7" name="正方形/長方形 6"/>
          <p:cNvSpPr/>
          <p:nvPr userDrawn="1"/>
        </p:nvSpPr>
        <p:spPr>
          <a:xfrm>
            <a:off x="17043400" y="9533055"/>
            <a:ext cx="736600" cy="752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6" name="Slide Number Placeholder 5"/>
          <p:cNvSpPr>
            <a:spLocks noGrp="1"/>
          </p:cNvSpPr>
          <p:nvPr>
            <p:ph type="sldNum" sz="quarter" idx="4"/>
          </p:nvPr>
        </p:nvSpPr>
        <p:spPr>
          <a:xfrm>
            <a:off x="17043400" y="9621955"/>
            <a:ext cx="736600" cy="547603"/>
          </a:xfrm>
          <a:prstGeom prst="rect">
            <a:avLst/>
          </a:prstGeom>
        </p:spPr>
        <p:txBody>
          <a:bodyPr vert="horz" lIns="91440" tIns="45720" rIns="91440" bIns="45720" rtlCol="0" anchor="ctr"/>
          <a:lstStyle>
            <a:lvl1pPr algn="ctr">
              <a:defRPr sz="2000">
                <a:solidFill>
                  <a:schemeClr val="bg1"/>
                </a:solidFill>
                <a:latin typeface="+mn-lt"/>
              </a:defRPr>
            </a:lvl1pPr>
          </a:lstStyle>
          <a:p>
            <a:fld id="{D28C7C6D-0F52-4FBA-8358-35C6083C2133}" type="slidenum">
              <a:rPr kumimoji="1" lang="ja-JP" altLang="en-US" smtClean="0"/>
              <a:pPr/>
              <a:t>‹#›</a:t>
            </a:fld>
            <a:endParaRPr kumimoji="1" lang="ja-JP" altLang="en-US"/>
          </a:p>
        </p:txBody>
      </p:sp>
      <p:sp>
        <p:nvSpPr>
          <p:cNvPr id="8" name="フッター プレースホルダー 7"/>
          <p:cNvSpPr>
            <a:spLocks noGrp="1"/>
          </p:cNvSpPr>
          <p:nvPr>
            <p:ph type="ftr" sz="quarter" idx="3"/>
          </p:nvPr>
        </p:nvSpPr>
        <p:spPr>
          <a:xfrm>
            <a:off x="10680700" y="9621838"/>
            <a:ext cx="6172200" cy="547687"/>
          </a:xfrm>
          <a:prstGeom prst="rect">
            <a:avLst/>
          </a:prstGeom>
        </p:spPr>
        <p:txBody>
          <a:bodyPr vert="horz" lIns="91440" tIns="45720" rIns="91440" bIns="45720" rtlCol="0" anchor="ctr"/>
          <a:lstStyle>
            <a:lvl1pPr algn="r">
              <a:defRPr sz="1400">
                <a:solidFill>
                  <a:schemeClr val="tx1">
                    <a:tint val="75000"/>
                  </a:schemeClr>
                </a:solidFill>
              </a:defRPr>
            </a:lvl1pPr>
          </a:lstStyle>
          <a:p>
            <a:r>
              <a:rPr kumimoji="1" lang="en-US" altLang="ja-JP"/>
              <a:t>@Takato Matsumoto, 2020</a:t>
            </a:r>
            <a:endParaRPr kumimoji="1" lang="ja-JP" altLang="en-US" dirty="0"/>
          </a:p>
        </p:txBody>
      </p:sp>
      <p:sp>
        <p:nvSpPr>
          <p:cNvPr id="10" name="正方形/長方形 9"/>
          <p:cNvSpPr/>
          <p:nvPr userDrawn="1"/>
        </p:nvSpPr>
        <p:spPr>
          <a:xfrm>
            <a:off x="-12700" y="589932"/>
            <a:ext cx="736600" cy="752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Tree>
    <p:extLst>
      <p:ext uri="{BB962C8B-B14F-4D97-AF65-F5344CB8AC3E}">
        <p14:creationId xmlns:p14="http://schemas.microsoft.com/office/powerpoint/2010/main" val="45561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90" r:id="rId4"/>
    <p:sldLayoutId id="2147483691" r:id="rId5"/>
    <p:sldLayoutId id="2147483670" r:id="rId6"/>
    <p:sldLayoutId id="2147483671" r:id="rId7"/>
    <p:sldLayoutId id="2147483674" r:id="rId8"/>
    <p:sldLayoutId id="2147483673" r:id="rId9"/>
    <p:sldLayoutId id="2147483687" r:id="rId10"/>
    <p:sldLayoutId id="2147483688" r:id="rId11"/>
    <p:sldLayoutId id="2147483689" r:id="rId12"/>
    <p:sldLayoutId id="2147483672" r:id="rId13"/>
    <p:sldLayoutId id="2147483679" r:id="rId14"/>
    <p:sldLayoutId id="2147483693" r:id="rId15"/>
    <p:sldLayoutId id="2147483680" r:id="rId16"/>
  </p:sldLayoutIdLst>
  <p:hf hdr="0" dt="0"/>
  <p:txStyles>
    <p:titleStyle>
      <a:lvl1pPr algn="l" defTabSz="1371417" rtl="0" eaLnBrk="1" latinLnBrk="0" hangingPunct="1">
        <a:lnSpc>
          <a:spcPct val="90000"/>
        </a:lnSpc>
        <a:spcBef>
          <a:spcPct val="0"/>
        </a:spcBef>
        <a:buNone/>
        <a:defRPr kumimoji="1" sz="4800" kern="1200">
          <a:solidFill>
            <a:schemeClr val="accent1"/>
          </a:solidFill>
          <a:latin typeface="+mj-lt"/>
          <a:ea typeface="+mj-ea"/>
          <a:cs typeface="+mj-cs"/>
        </a:defRPr>
      </a:lvl1pPr>
    </p:titleStyle>
    <p:bodyStyle>
      <a:lvl1pPr marL="0" indent="0" algn="l" defTabSz="1371417" rtl="0" eaLnBrk="1" latinLnBrk="0" hangingPunct="1">
        <a:lnSpc>
          <a:spcPct val="90000"/>
        </a:lnSpc>
        <a:spcBef>
          <a:spcPts val="1500"/>
        </a:spcBef>
        <a:buFont typeface="Wingdings" panose="05000000000000000000" pitchFamily="2" charset="2"/>
        <a:buNone/>
        <a:defRPr kumimoji="1" sz="3600" kern="1200">
          <a:solidFill>
            <a:schemeClr val="tx1"/>
          </a:solidFill>
          <a:latin typeface="+mn-lt"/>
          <a:ea typeface="+mn-ea"/>
          <a:cs typeface="+mn-cs"/>
        </a:defRPr>
      </a:lvl1pPr>
      <a:lvl2pPr marL="900000" indent="-342854" algn="l" defTabSz="1371417" rtl="0" eaLnBrk="1" latinLnBrk="0" hangingPunct="1">
        <a:lnSpc>
          <a:spcPct val="90000"/>
        </a:lnSpc>
        <a:spcBef>
          <a:spcPts val="750"/>
        </a:spcBef>
        <a:buFont typeface="Wingdings" panose="05000000000000000000" pitchFamily="2" charset="2"/>
        <a:buChar char="l"/>
        <a:defRPr kumimoji="1" sz="2400" kern="1200">
          <a:solidFill>
            <a:schemeClr val="tx1"/>
          </a:solidFill>
          <a:latin typeface="+mn-lt"/>
          <a:ea typeface="+mn-ea"/>
          <a:cs typeface="+mn-cs"/>
        </a:defRPr>
      </a:lvl2pPr>
      <a:lvl3pPr marL="1332000" indent="-342854" algn="l" defTabSz="1371417" rtl="0" eaLnBrk="1" latinLnBrk="0" hangingPunct="1">
        <a:lnSpc>
          <a:spcPct val="90000"/>
        </a:lnSpc>
        <a:spcBef>
          <a:spcPts val="1200"/>
        </a:spcBef>
        <a:buFont typeface="Wingdings" panose="05000000000000000000" pitchFamily="2" charset="2"/>
        <a:buChar char="l"/>
        <a:defRPr kumimoji="1" sz="24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p:bodyStyle>
    <p:otherStyle>
      <a:defPPr>
        <a:defRPr lang="en-US"/>
      </a:defPPr>
      <a:lvl1pPr marL="0" algn="l" defTabSz="1371417" rtl="0" eaLnBrk="1" latinLnBrk="0" hangingPunct="1">
        <a:defRPr kumimoji="1" sz="2700" kern="1200">
          <a:solidFill>
            <a:schemeClr val="tx1"/>
          </a:solidFill>
          <a:latin typeface="+mn-lt"/>
          <a:ea typeface="+mn-ea"/>
          <a:cs typeface="+mn-cs"/>
        </a:defRPr>
      </a:lvl1pPr>
      <a:lvl2pPr marL="685709" algn="l" defTabSz="1371417" rtl="0" eaLnBrk="1" latinLnBrk="0" hangingPunct="1">
        <a:defRPr kumimoji="1" sz="2700" kern="1200">
          <a:solidFill>
            <a:schemeClr val="tx1"/>
          </a:solidFill>
          <a:latin typeface="+mn-lt"/>
          <a:ea typeface="+mn-ea"/>
          <a:cs typeface="+mn-cs"/>
        </a:defRPr>
      </a:lvl2pPr>
      <a:lvl3pPr marL="1371417" algn="l" defTabSz="1371417" rtl="0" eaLnBrk="1" latinLnBrk="0" hangingPunct="1">
        <a:defRPr kumimoji="1" sz="2700" kern="1200">
          <a:solidFill>
            <a:schemeClr val="tx1"/>
          </a:solidFill>
          <a:latin typeface="+mn-lt"/>
          <a:ea typeface="+mn-ea"/>
          <a:cs typeface="+mn-cs"/>
        </a:defRPr>
      </a:lvl3pPr>
      <a:lvl4pPr marL="2057126" algn="l" defTabSz="1371417" rtl="0" eaLnBrk="1" latinLnBrk="0" hangingPunct="1">
        <a:defRPr kumimoji="1" sz="2700" kern="1200">
          <a:solidFill>
            <a:schemeClr val="tx1"/>
          </a:solidFill>
          <a:latin typeface="+mn-lt"/>
          <a:ea typeface="+mn-ea"/>
          <a:cs typeface="+mn-cs"/>
        </a:defRPr>
      </a:lvl4pPr>
      <a:lvl5pPr marL="2742834" algn="l" defTabSz="1371417" rtl="0" eaLnBrk="1" latinLnBrk="0" hangingPunct="1">
        <a:defRPr kumimoji="1" sz="2700" kern="1200">
          <a:solidFill>
            <a:schemeClr val="tx1"/>
          </a:solidFill>
          <a:latin typeface="+mn-lt"/>
          <a:ea typeface="+mn-ea"/>
          <a:cs typeface="+mn-cs"/>
        </a:defRPr>
      </a:lvl5pPr>
      <a:lvl6pPr marL="3428543" algn="l" defTabSz="1371417" rtl="0" eaLnBrk="1" latinLnBrk="0" hangingPunct="1">
        <a:defRPr kumimoji="1" sz="2700" kern="1200">
          <a:solidFill>
            <a:schemeClr val="tx1"/>
          </a:solidFill>
          <a:latin typeface="+mn-lt"/>
          <a:ea typeface="+mn-ea"/>
          <a:cs typeface="+mn-cs"/>
        </a:defRPr>
      </a:lvl6pPr>
      <a:lvl7pPr marL="4114251" algn="l" defTabSz="1371417" rtl="0" eaLnBrk="1" latinLnBrk="0" hangingPunct="1">
        <a:defRPr kumimoji="1" sz="2700" kern="1200">
          <a:solidFill>
            <a:schemeClr val="tx1"/>
          </a:solidFill>
          <a:latin typeface="+mn-lt"/>
          <a:ea typeface="+mn-ea"/>
          <a:cs typeface="+mn-cs"/>
        </a:defRPr>
      </a:lvl7pPr>
      <a:lvl8pPr marL="4799960" algn="l" defTabSz="1371417" rtl="0" eaLnBrk="1" latinLnBrk="0" hangingPunct="1">
        <a:defRPr kumimoji="1" sz="2700" kern="1200">
          <a:solidFill>
            <a:schemeClr val="tx1"/>
          </a:solidFill>
          <a:latin typeface="+mn-lt"/>
          <a:ea typeface="+mn-ea"/>
          <a:cs typeface="+mn-cs"/>
        </a:defRPr>
      </a:lvl8pPr>
      <a:lvl9pPr marL="5485668" algn="l" defTabSz="1371417" rtl="0" eaLnBrk="1" latinLnBrk="0" hangingPunct="1">
        <a:defRPr kumimoji="1"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7100" y="471404"/>
            <a:ext cx="16687800" cy="1077996"/>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927100" y="1981200"/>
            <a:ext cx="16675100" cy="7404100"/>
          </a:xfrm>
          <a:prstGeom prst="rect">
            <a:avLst/>
          </a:prstGeom>
        </p:spPr>
        <p:txBody>
          <a:bodyPr vert="horz" lIns="91440" tIns="45720" rIns="91440" bIns="45720" rtlCol="0">
            <a:normAutofit/>
          </a:bodyPr>
          <a:lstStyle/>
          <a:p>
            <a:pPr lvl="0"/>
            <a:r>
              <a:rPr lang="ja-JP" altLang="en-US" dirty="0"/>
              <a:t>マスター テキストの書式設定</a:t>
            </a:r>
          </a:p>
        </p:txBody>
      </p:sp>
      <p:sp>
        <p:nvSpPr>
          <p:cNvPr id="7" name="正方形/長方形 6"/>
          <p:cNvSpPr/>
          <p:nvPr userDrawn="1"/>
        </p:nvSpPr>
        <p:spPr>
          <a:xfrm>
            <a:off x="17043400" y="9533055"/>
            <a:ext cx="736600" cy="752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6" name="Slide Number Placeholder 5"/>
          <p:cNvSpPr>
            <a:spLocks noGrp="1"/>
          </p:cNvSpPr>
          <p:nvPr>
            <p:ph type="sldNum" sz="quarter" idx="4"/>
          </p:nvPr>
        </p:nvSpPr>
        <p:spPr>
          <a:xfrm>
            <a:off x="17043400" y="9621955"/>
            <a:ext cx="736600" cy="547603"/>
          </a:xfrm>
          <a:prstGeom prst="rect">
            <a:avLst/>
          </a:prstGeom>
        </p:spPr>
        <p:txBody>
          <a:bodyPr vert="horz" lIns="91440" tIns="45720" rIns="91440" bIns="45720" rtlCol="0" anchor="ctr"/>
          <a:lstStyle>
            <a:lvl1pPr algn="ctr">
              <a:defRPr sz="2000">
                <a:solidFill>
                  <a:schemeClr val="bg1"/>
                </a:solidFill>
                <a:latin typeface="+mn-lt"/>
              </a:defRPr>
            </a:lvl1pPr>
          </a:lstStyle>
          <a:p>
            <a:fld id="{D28C7C6D-0F52-4FBA-8358-35C6083C2133}" type="slidenum">
              <a:rPr kumimoji="1" lang="ja-JP" altLang="en-US" smtClean="0"/>
              <a:pPr/>
              <a:t>‹#›</a:t>
            </a:fld>
            <a:endParaRPr kumimoji="1" lang="ja-JP" altLang="en-US"/>
          </a:p>
        </p:txBody>
      </p:sp>
      <p:sp>
        <p:nvSpPr>
          <p:cNvPr id="8" name="フッター プレースホルダー 7"/>
          <p:cNvSpPr>
            <a:spLocks noGrp="1"/>
          </p:cNvSpPr>
          <p:nvPr>
            <p:ph type="ftr" sz="quarter" idx="3"/>
          </p:nvPr>
        </p:nvSpPr>
        <p:spPr>
          <a:xfrm>
            <a:off x="10680700" y="9621838"/>
            <a:ext cx="6172200" cy="547687"/>
          </a:xfrm>
          <a:prstGeom prst="rect">
            <a:avLst/>
          </a:prstGeom>
        </p:spPr>
        <p:txBody>
          <a:bodyPr vert="horz" lIns="91440" tIns="45720" rIns="91440" bIns="45720" rtlCol="0" anchor="ctr"/>
          <a:lstStyle>
            <a:lvl1pPr algn="r">
              <a:defRPr sz="1400">
                <a:solidFill>
                  <a:schemeClr val="tx1">
                    <a:tint val="75000"/>
                  </a:schemeClr>
                </a:solidFill>
              </a:defRPr>
            </a:lvl1pPr>
          </a:lstStyle>
          <a:p>
            <a:r>
              <a:rPr kumimoji="1" lang="en-US" altLang="ja-JP"/>
              <a:t>@Takato Matsumoto, 2020</a:t>
            </a:r>
            <a:endParaRPr kumimoji="1" lang="ja-JP" altLang="en-US" dirty="0"/>
          </a:p>
        </p:txBody>
      </p:sp>
    </p:spTree>
    <p:extLst>
      <p:ext uri="{BB962C8B-B14F-4D97-AF65-F5344CB8AC3E}">
        <p14:creationId xmlns:p14="http://schemas.microsoft.com/office/powerpoint/2010/main" val="2318195696"/>
      </p:ext>
    </p:extLst>
  </p:cSld>
  <p:clrMap bg1="lt1" tx1="dk1" bg2="lt2" tx2="dk2" accent1="accent1" accent2="accent2" accent3="accent3" accent4="accent4" accent5="accent5" accent6="accent6" hlink="hlink" folHlink="folHlink"/>
  <p:sldLayoutIdLst>
    <p:sldLayoutId id="2147483677" r:id="rId1"/>
    <p:sldLayoutId id="2147483684" r:id="rId2"/>
    <p:sldLayoutId id="2147483692" r:id="rId3"/>
    <p:sldLayoutId id="2147483685" r:id="rId4"/>
    <p:sldLayoutId id="2147483686" r:id="rId5"/>
    <p:sldLayoutId id="2147483696" r:id="rId6"/>
    <p:sldLayoutId id="2147483697" r:id="rId7"/>
  </p:sldLayoutIdLst>
  <p:hf hdr="0" dt="0"/>
  <p:txStyles>
    <p:titleStyle>
      <a:lvl1pPr algn="l" defTabSz="1371417" rtl="0" eaLnBrk="1" latinLnBrk="0" hangingPunct="1">
        <a:lnSpc>
          <a:spcPct val="90000"/>
        </a:lnSpc>
        <a:spcBef>
          <a:spcPct val="0"/>
        </a:spcBef>
        <a:buNone/>
        <a:defRPr kumimoji="1" sz="4800" kern="1200">
          <a:solidFill>
            <a:schemeClr val="accent1"/>
          </a:solidFill>
          <a:latin typeface="+mj-lt"/>
          <a:ea typeface="+mj-ea"/>
          <a:cs typeface="+mj-cs"/>
        </a:defRPr>
      </a:lvl1pPr>
    </p:titleStyle>
    <p:bodyStyle>
      <a:lvl1pPr marL="0" indent="0" algn="l" defTabSz="1371417" rtl="0" eaLnBrk="1" latinLnBrk="0" hangingPunct="1">
        <a:lnSpc>
          <a:spcPct val="90000"/>
        </a:lnSpc>
        <a:spcBef>
          <a:spcPts val="1500"/>
        </a:spcBef>
        <a:buFont typeface="Wingdings" panose="05000000000000000000" pitchFamily="2" charset="2"/>
        <a:buNone/>
        <a:defRPr kumimoji="1" sz="3600" kern="1200">
          <a:solidFill>
            <a:schemeClr val="tx1"/>
          </a:solidFill>
          <a:latin typeface="+mn-lt"/>
          <a:ea typeface="+mn-ea"/>
          <a:cs typeface="+mn-cs"/>
        </a:defRPr>
      </a:lvl1pPr>
      <a:lvl2pPr marL="900000" indent="-342854" algn="l" defTabSz="1371417" rtl="0" eaLnBrk="1" latinLnBrk="0" hangingPunct="1">
        <a:lnSpc>
          <a:spcPct val="90000"/>
        </a:lnSpc>
        <a:spcBef>
          <a:spcPts val="750"/>
        </a:spcBef>
        <a:buFont typeface="Wingdings" panose="05000000000000000000" pitchFamily="2" charset="2"/>
        <a:buChar char="l"/>
        <a:defRPr kumimoji="1" sz="2400" kern="1200">
          <a:solidFill>
            <a:schemeClr val="tx1"/>
          </a:solidFill>
          <a:latin typeface="+mn-lt"/>
          <a:ea typeface="+mn-ea"/>
          <a:cs typeface="+mn-cs"/>
        </a:defRPr>
      </a:lvl2pPr>
      <a:lvl3pPr marL="1332000" indent="-342854" algn="l" defTabSz="1371417" rtl="0" eaLnBrk="1" latinLnBrk="0" hangingPunct="1">
        <a:lnSpc>
          <a:spcPct val="90000"/>
        </a:lnSpc>
        <a:spcBef>
          <a:spcPts val="1200"/>
        </a:spcBef>
        <a:buFont typeface="Wingdings" panose="05000000000000000000" pitchFamily="2" charset="2"/>
        <a:buChar char="l"/>
        <a:defRPr kumimoji="1" sz="24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p:bodyStyle>
    <p:otherStyle>
      <a:defPPr>
        <a:defRPr lang="en-US"/>
      </a:defPPr>
      <a:lvl1pPr marL="0" algn="l" defTabSz="1371417" rtl="0" eaLnBrk="1" latinLnBrk="0" hangingPunct="1">
        <a:defRPr kumimoji="1" sz="2700" kern="1200">
          <a:solidFill>
            <a:schemeClr val="tx1"/>
          </a:solidFill>
          <a:latin typeface="+mn-lt"/>
          <a:ea typeface="+mn-ea"/>
          <a:cs typeface="+mn-cs"/>
        </a:defRPr>
      </a:lvl1pPr>
      <a:lvl2pPr marL="685709" algn="l" defTabSz="1371417" rtl="0" eaLnBrk="1" latinLnBrk="0" hangingPunct="1">
        <a:defRPr kumimoji="1" sz="2700" kern="1200">
          <a:solidFill>
            <a:schemeClr val="tx1"/>
          </a:solidFill>
          <a:latin typeface="+mn-lt"/>
          <a:ea typeface="+mn-ea"/>
          <a:cs typeface="+mn-cs"/>
        </a:defRPr>
      </a:lvl2pPr>
      <a:lvl3pPr marL="1371417" algn="l" defTabSz="1371417" rtl="0" eaLnBrk="1" latinLnBrk="0" hangingPunct="1">
        <a:defRPr kumimoji="1" sz="2700" kern="1200">
          <a:solidFill>
            <a:schemeClr val="tx1"/>
          </a:solidFill>
          <a:latin typeface="+mn-lt"/>
          <a:ea typeface="+mn-ea"/>
          <a:cs typeface="+mn-cs"/>
        </a:defRPr>
      </a:lvl3pPr>
      <a:lvl4pPr marL="2057126" algn="l" defTabSz="1371417" rtl="0" eaLnBrk="1" latinLnBrk="0" hangingPunct="1">
        <a:defRPr kumimoji="1" sz="2700" kern="1200">
          <a:solidFill>
            <a:schemeClr val="tx1"/>
          </a:solidFill>
          <a:latin typeface="+mn-lt"/>
          <a:ea typeface="+mn-ea"/>
          <a:cs typeface="+mn-cs"/>
        </a:defRPr>
      </a:lvl4pPr>
      <a:lvl5pPr marL="2742834" algn="l" defTabSz="1371417" rtl="0" eaLnBrk="1" latinLnBrk="0" hangingPunct="1">
        <a:defRPr kumimoji="1" sz="2700" kern="1200">
          <a:solidFill>
            <a:schemeClr val="tx1"/>
          </a:solidFill>
          <a:latin typeface="+mn-lt"/>
          <a:ea typeface="+mn-ea"/>
          <a:cs typeface="+mn-cs"/>
        </a:defRPr>
      </a:lvl5pPr>
      <a:lvl6pPr marL="3428543" algn="l" defTabSz="1371417" rtl="0" eaLnBrk="1" latinLnBrk="0" hangingPunct="1">
        <a:defRPr kumimoji="1" sz="2700" kern="1200">
          <a:solidFill>
            <a:schemeClr val="tx1"/>
          </a:solidFill>
          <a:latin typeface="+mn-lt"/>
          <a:ea typeface="+mn-ea"/>
          <a:cs typeface="+mn-cs"/>
        </a:defRPr>
      </a:lvl6pPr>
      <a:lvl7pPr marL="4114251" algn="l" defTabSz="1371417" rtl="0" eaLnBrk="1" latinLnBrk="0" hangingPunct="1">
        <a:defRPr kumimoji="1" sz="2700" kern="1200">
          <a:solidFill>
            <a:schemeClr val="tx1"/>
          </a:solidFill>
          <a:latin typeface="+mn-lt"/>
          <a:ea typeface="+mn-ea"/>
          <a:cs typeface="+mn-cs"/>
        </a:defRPr>
      </a:lvl7pPr>
      <a:lvl8pPr marL="4799960" algn="l" defTabSz="1371417" rtl="0" eaLnBrk="1" latinLnBrk="0" hangingPunct="1">
        <a:defRPr kumimoji="1" sz="2700" kern="1200">
          <a:solidFill>
            <a:schemeClr val="tx1"/>
          </a:solidFill>
          <a:latin typeface="+mn-lt"/>
          <a:ea typeface="+mn-ea"/>
          <a:cs typeface="+mn-cs"/>
        </a:defRPr>
      </a:lvl8pPr>
      <a:lvl9pPr marL="5485668" algn="l" defTabSz="1371417" rtl="0" eaLnBrk="1" latinLnBrk="0" hangingPunct="1">
        <a:defRPr kumimoji="1"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3900" y="484104"/>
            <a:ext cx="16878300" cy="1077996"/>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723900" y="1981200"/>
            <a:ext cx="16878300" cy="7404100"/>
          </a:xfrm>
          <a:prstGeom prst="rect">
            <a:avLst/>
          </a:prstGeom>
        </p:spPr>
        <p:txBody>
          <a:bodyPr vert="horz" lIns="91440" tIns="45720" rIns="91440" bIns="45720" rtlCol="0">
            <a:normAutofit/>
          </a:bodyPr>
          <a:lstStyle/>
          <a:p>
            <a:pPr lvl="0"/>
            <a:r>
              <a:rPr lang="ja-JP" altLang="en-US" dirty="0"/>
              <a:t>マスター テキストの書式設定</a:t>
            </a:r>
          </a:p>
        </p:txBody>
      </p:sp>
    </p:spTree>
    <p:extLst>
      <p:ext uri="{BB962C8B-B14F-4D97-AF65-F5344CB8AC3E}">
        <p14:creationId xmlns:p14="http://schemas.microsoft.com/office/powerpoint/2010/main" val="224536190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700" r:id="rId4"/>
    <p:sldLayoutId id="2147483668" r:id="rId5"/>
    <p:sldLayoutId id="2147483669" r:id="rId6"/>
    <p:sldLayoutId id="2147483701" r:id="rId7"/>
    <p:sldLayoutId id="2147483702" r:id="rId8"/>
    <p:sldLayoutId id="2147483694" r:id="rId9"/>
    <p:sldLayoutId id="2147483695" r:id="rId10"/>
    <p:sldLayoutId id="2147483698" r:id="rId11"/>
    <p:sldLayoutId id="2147483699" r:id="rId12"/>
    <p:sldLayoutId id="2147483675" r:id="rId13"/>
    <p:sldLayoutId id="2147483703" r:id="rId14"/>
    <p:sldLayoutId id="2147483682" r:id="rId15"/>
    <p:sldLayoutId id="2147483681" r:id="rId16"/>
    <p:sldLayoutId id="2147483683" r:id="rId17"/>
  </p:sldLayoutIdLst>
  <p:hf hdr="0" dt="0"/>
  <p:txStyles>
    <p:titleStyle>
      <a:lvl1pPr algn="l" defTabSz="1371417" rtl="0" eaLnBrk="1" latinLnBrk="0" hangingPunct="1">
        <a:lnSpc>
          <a:spcPct val="90000"/>
        </a:lnSpc>
        <a:spcBef>
          <a:spcPct val="0"/>
        </a:spcBef>
        <a:buNone/>
        <a:defRPr kumimoji="1" sz="4800" kern="1200">
          <a:solidFill>
            <a:schemeClr val="accent1"/>
          </a:solidFill>
          <a:latin typeface="+mj-lt"/>
          <a:ea typeface="+mj-ea"/>
          <a:cs typeface="+mj-cs"/>
        </a:defRPr>
      </a:lvl1pPr>
    </p:titleStyle>
    <p:bodyStyle>
      <a:lvl1pPr marL="0" indent="0" algn="l" defTabSz="1371417" rtl="0" eaLnBrk="1" latinLnBrk="0" hangingPunct="1">
        <a:lnSpc>
          <a:spcPct val="90000"/>
        </a:lnSpc>
        <a:spcBef>
          <a:spcPts val="1500"/>
        </a:spcBef>
        <a:buFont typeface="Wingdings" panose="05000000000000000000" pitchFamily="2" charset="2"/>
        <a:buNone/>
        <a:defRPr kumimoji="1" sz="3600" kern="1200">
          <a:solidFill>
            <a:schemeClr val="tx1"/>
          </a:solidFill>
          <a:latin typeface="+mn-lt"/>
          <a:ea typeface="+mn-ea"/>
          <a:cs typeface="+mn-cs"/>
        </a:defRPr>
      </a:lvl1pPr>
      <a:lvl2pPr marL="557146" indent="0" algn="l" defTabSz="1371417" rtl="0" eaLnBrk="1" latinLnBrk="0" hangingPunct="1">
        <a:lnSpc>
          <a:spcPct val="90000"/>
        </a:lnSpc>
        <a:spcBef>
          <a:spcPts val="750"/>
        </a:spcBef>
        <a:buFont typeface="Wingdings" panose="05000000000000000000" pitchFamily="2" charset="2"/>
        <a:buNone/>
        <a:defRPr kumimoji="1" sz="2400" kern="1200">
          <a:solidFill>
            <a:schemeClr val="tx1"/>
          </a:solidFill>
          <a:latin typeface="+mn-lt"/>
          <a:ea typeface="+mn-ea"/>
          <a:cs typeface="+mn-cs"/>
        </a:defRPr>
      </a:lvl2pPr>
      <a:lvl3pPr marL="1332000" indent="-342854" algn="l" defTabSz="1371417" rtl="0" eaLnBrk="1" latinLnBrk="0" hangingPunct="1">
        <a:lnSpc>
          <a:spcPct val="90000"/>
        </a:lnSpc>
        <a:spcBef>
          <a:spcPts val="1200"/>
        </a:spcBef>
        <a:buFont typeface="Wingdings" panose="05000000000000000000" pitchFamily="2" charset="2"/>
        <a:buChar char="l"/>
        <a:defRPr kumimoji="1" sz="24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p:bodyStyle>
    <p:otherStyle>
      <a:defPPr>
        <a:defRPr lang="en-US"/>
      </a:defPPr>
      <a:lvl1pPr marL="0" algn="l" defTabSz="1371417" rtl="0" eaLnBrk="1" latinLnBrk="0" hangingPunct="1">
        <a:defRPr kumimoji="1" sz="2700" kern="1200">
          <a:solidFill>
            <a:schemeClr val="tx1"/>
          </a:solidFill>
          <a:latin typeface="+mn-lt"/>
          <a:ea typeface="+mn-ea"/>
          <a:cs typeface="+mn-cs"/>
        </a:defRPr>
      </a:lvl1pPr>
      <a:lvl2pPr marL="685709" algn="l" defTabSz="1371417" rtl="0" eaLnBrk="1" latinLnBrk="0" hangingPunct="1">
        <a:defRPr kumimoji="1" sz="2700" kern="1200">
          <a:solidFill>
            <a:schemeClr val="tx1"/>
          </a:solidFill>
          <a:latin typeface="+mn-lt"/>
          <a:ea typeface="+mn-ea"/>
          <a:cs typeface="+mn-cs"/>
        </a:defRPr>
      </a:lvl2pPr>
      <a:lvl3pPr marL="1371417" algn="l" defTabSz="1371417" rtl="0" eaLnBrk="1" latinLnBrk="0" hangingPunct="1">
        <a:defRPr kumimoji="1" sz="2700" kern="1200">
          <a:solidFill>
            <a:schemeClr val="tx1"/>
          </a:solidFill>
          <a:latin typeface="+mn-lt"/>
          <a:ea typeface="+mn-ea"/>
          <a:cs typeface="+mn-cs"/>
        </a:defRPr>
      </a:lvl3pPr>
      <a:lvl4pPr marL="2057126" algn="l" defTabSz="1371417" rtl="0" eaLnBrk="1" latinLnBrk="0" hangingPunct="1">
        <a:defRPr kumimoji="1" sz="2700" kern="1200">
          <a:solidFill>
            <a:schemeClr val="tx1"/>
          </a:solidFill>
          <a:latin typeface="+mn-lt"/>
          <a:ea typeface="+mn-ea"/>
          <a:cs typeface="+mn-cs"/>
        </a:defRPr>
      </a:lvl4pPr>
      <a:lvl5pPr marL="2742834" algn="l" defTabSz="1371417" rtl="0" eaLnBrk="1" latinLnBrk="0" hangingPunct="1">
        <a:defRPr kumimoji="1" sz="2700" kern="1200">
          <a:solidFill>
            <a:schemeClr val="tx1"/>
          </a:solidFill>
          <a:latin typeface="+mn-lt"/>
          <a:ea typeface="+mn-ea"/>
          <a:cs typeface="+mn-cs"/>
        </a:defRPr>
      </a:lvl5pPr>
      <a:lvl6pPr marL="3428543" algn="l" defTabSz="1371417" rtl="0" eaLnBrk="1" latinLnBrk="0" hangingPunct="1">
        <a:defRPr kumimoji="1" sz="2700" kern="1200">
          <a:solidFill>
            <a:schemeClr val="tx1"/>
          </a:solidFill>
          <a:latin typeface="+mn-lt"/>
          <a:ea typeface="+mn-ea"/>
          <a:cs typeface="+mn-cs"/>
        </a:defRPr>
      </a:lvl6pPr>
      <a:lvl7pPr marL="4114251" algn="l" defTabSz="1371417" rtl="0" eaLnBrk="1" latinLnBrk="0" hangingPunct="1">
        <a:defRPr kumimoji="1" sz="2700" kern="1200">
          <a:solidFill>
            <a:schemeClr val="tx1"/>
          </a:solidFill>
          <a:latin typeface="+mn-lt"/>
          <a:ea typeface="+mn-ea"/>
          <a:cs typeface="+mn-cs"/>
        </a:defRPr>
      </a:lvl7pPr>
      <a:lvl8pPr marL="4799960" algn="l" defTabSz="1371417" rtl="0" eaLnBrk="1" latinLnBrk="0" hangingPunct="1">
        <a:defRPr kumimoji="1" sz="2700" kern="1200">
          <a:solidFill>
            <a:schemeClr val="tx1"/>
          </a:solidFill>
          <a:latin typeface="+mn-lt"/>
          <a:ea typeface="+mn-ea"/>
          <a:cs typeface="+mn-cs"/>
        </a:defRPr>
      </a:lvl8pPr>
      <a:lvl9pPr marL="5485668" algn="l" defTabSz="1371417" rtl="0" eaLnBrk="1" latinLnBrk="0" hangingPunct="1">
        <a:defRPr kumimoji="1"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li.do/"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hyperlink" Target="https://signate.jp/"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ja.wikipedia.org/wiki/Kaggle" TargetMode="External"/><Relationship Id="rId7" Type="http://schemas.openxmlformats.org/officeDocument/2006/relationships/image" Target="../media/image5.png"/><Relationship Id="rId2" Type="http://schemas.openxmlformats.org/officeDocument/2006/relationships/hyperlink" Target="https://www.kaggle.com/" TargetMode="External"/><Relationship Id="rId1" Type="http://schemas.openxmlformats.org/officeDocument/2006/relationships/slideLayout" Target="../slideLayouts/slideLayout13.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s://signate.jp/competitions/107/data"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 altLang="en-US" dirty="0"/>
              <a:t>イントロダクション</a:t>
            </a:r>
            <a:endParaRPr kumimoji="1" lang="ja-JP" altLang="en-US" dirty="0"/>
          </a:p>
        </p:txBody>
      </p:sp>
      <p:sp>
        <p:nvSpPr>
          <p:cNvPr id="7" name="テキスト プレースホルダー 6"/>
          <p:cNvSpPr>
            <a:spLocks noGrp="1"/>
          </p:cNvSpPr>
          <p:nvPr>
            <p:ph type="body" sz="quarter" idx="12"/>
          </p:nvPr>
        </p:nvSpPr>
        <p:spPr/>
        <p:txBody>
          <a:bodyPr/>
          <a:lstStyle/>
          <a:p>
            <a:r>
              <a:rPr lang="ja-JP" altLang="en-US"/>
              <a:t>松本</a:t>
            </a:r>
            <a:r>
              <a:rPr lang="en-US" altLang="ja-JP" dirty="0"/>
              <a:t> </a:t>
            </a:r>
            <a:r>
              <a:rPr lang="ja-JP" altLang="en-US"/>
              <a:t>崇斗</a:t>
            </a:r>
            <a:r>
              <a:rPr lang="en-US" altLang="ja-JP" dirty="0"/>
              <a:t>(</a:t>
            </a:r>
            <a:r>
              <a:rPr lang="en-US" altLang="ja-JP" dirty="0" err="1"/>
              <a:t>Takato</a:t>
            </a:r>
            <a:r>
              <a:rPr lang="en-US" altLang="ja-JP" dirty="0"/>
              <a:t> Matsumoto)</a:t>
            </a:r>
          </a:p>
          <a:p>
            <a:r>
              <a:rPr kumimoji="1" lang="en-US" altLang="ja-JP" dirty="0"/>
              <a:t>takato</a:t>
            </a:r>
            <a:r>
              <a:rPr lang="en-US" altLang="ja-JP" dirty="0"/>
              <a:t>.matsumoto0114@gmail.com</a:t>
            </a:r>
            <a:endParaRPr kumimoji="1" lang="ja-JP" altLang="en-US" dirty="0"/>
          </a:p>
        </p:txBody>
      </p:sp>
      <p:sp>
        <p:nvSpPr>
          <p:cNvPr id="8" name="テキスト プレースホルダー 7"/>
          <p:cNvSpPr>
            <a:spLocks noGrp="1"/>
          </p:cNvSpPr>
          <p:nvPr>
            <p:ph type="body" sz="quarter" idx="13"/>
          </p:nvPr>
        </p:nvSpPr>
        <p:spPr/>
        <p:txBody>
          <a:bodyPr/>
          <a:lstStyle/>
          <a:p>
            <a:r>
              <a:rPr kumimoji="1" lang="ja-JP" altLang="en-US"/>
              <a:t>津田塾大学総合政策学部総合政策学科</a:t>
            </a:r>
            <a:r>
              <a:rPr kumimoji="1" lang="en-US" altLang="ja-JP" dirty="0"/>
              <a:t> | </a:t>
            </a:r>
            <a:r>
              <a:rPr kumimoji="1" lang="ja-JP" altLang="en-US"/>
              <a:t>データ政策科学</a:t>
            </a:r>
            <a:endParaRPr kumimoji="1" lang="ja-JP" altLang="en-US" dirty="0"/>
          </a:p>
        </p:txBody>
      </p:sp>
    </p:spTree>
    <p:extLst>
      <p:ext uri="{BB962C8B-B14F-4D97-AF65-F5344CB8AC3E}">
        <p14:creationId xmlns:p14="http://schemas.microsoft.com/office/powerpoint/2010/main" val="2368739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ja-JP" altLang="en-US"/>
              <a:t>講義概要</a:t>
            </a:r>
            <a:r>
              <a:rPr lang="en-US" altLang="ja-JP" dirty="0"/>
              <a:t> | </a:t>
            </a:r>
            <a:r>
              <a:rPr lang="ja-JP" altLang="en-US"/>
              <a:t>予測に使用するモデル</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10</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2781968" y="1106487"/>
            <a:ext cx="14070932" cy="8072438"/>
          </a:xfrm>
        </p:spPr>
        <p:txBody>
          <a:bodyPr>
            <a:normAutofit/>
          </a:bodyPr>
          <a:lstStyle/>
          <a:p>
            <a:r>
              <a:rPr lang="en-US" altLang="ja-JP" sz="4400" dirty="0"/>
              <a:t>Decision Tree </a:t>
            </a:r>
            <a:r>
              <a:rPr lang="ja-JP" altLang="en-US" sz="4400"/>
              <a:t>（決定木）</a:t>
            </a:r>
            <a:endParaRPr lang="en-US" altLang="ja-JP" sz="4400" dirty="0"/>
          </a:p>
          <a:p>
            <a:pPr lvl="1"/>
            <a:r>
              <a:rPr lang="ja-JP" altLang="en-US" sz="3600"/>
              <a:t>決定木を用いた予測モデルの構築を行う</a:t>
            </a:r>
            <a:endParaRPr lang="en-US" altLang="ja-JP" sz="3600" dirty="0"/>
          </a:p>
        </p:txBody>
      </p:sp>
    </p:spTree>
    <p:extLst>
      <p:ext uri="{BB962C8B-B14F-4D97-AF65-F5344CB8AC3E}">
        <p14:creationId xmlns:p14="http://schemas.microsoft.com/office/powerpoint/2010/main" val="2009477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kumimoji="1" lang="ja-JP" altLang="en-US" sz="6600" dirty="0"/>
              <a:t>コンテンツ</a:t>
            </a:r>
          </a:p>
        </p:txBody>
      </p:sp>
      <p:sp>
        <p:nvSpPr>
          <p:cNvPr id="6" name="テキスト プレースホルダー 5"/>
          <p:cNvSpPr>
            <a:spLocks noGrp="1"/>
          </p:cNvSpPr>
          <p:nvPr>
            <p:ph type="body" sz="quarter" idx="12"/>
          </p:nvPr>
        </p:nvSpPr>
        <p:spPr>
          <a:xfrm>
            <a:off x="7709647" y="1783556"/>
            <a:ext cx="10578353" cy="6718300"/>
          </a:xfrm>
        </p:spPr>
        <p:txBody>
          <a:bodyPr>
            <a:normAutofit/>
          </a:bodyPr>
          <a:lstStyle/>
          <a:p>
            <a:r>
              <a:rPr lang="ja-JP" altLang="en-US" sz="4400"/>
              <a:t>講義概要</a:t>
            </a:r>
            <a:endParaRPr lang="en-US" altLang="ja-JP" sz="4400" dirty="0"/>
          </a:p>
          <a:p>
            <a:r>
              <a:rPr lang="en-US" altLang="ja-JP" sz="4400" dirty="0"/>
              <a:t>Kaggle (</a:t>
            </a:r>
            <a:r>
              <a:rPr lang="en-US" altLang="ja-JP" sz="4400" dirty="0" err="1"/>
              <a:t>Signate</a:t>
            </a:r>
            <a:r>
              <a:rPr lang="en-US" altLang="ja-JP" sz="4400" dirty="0"/>
              <a:t>)</a:t>
            </a:r>
            <a:r>
              <a:rPr lang="ja-JP" altLang="en-US" sz="4400"/>
              <a:t>について</a:t>
            </a:r>
            <a:endParaRPr lang="en-US" altLang="ja-JP" sz="4400" dirty="0"/>
          </a:p>
          <a:p>
            <a:r>
              <a:rPr lang="en-US" altLang="ja-JP" sz="4400" dirty="0">
                <a:solidFill>
                  <a:schemeClr val="accent1"/>
                </a:solidFill>
              </a:rPr>
              <a:t>Decision Tree </a:t>
            </a:r>
            <a:r>
              <a:rPr lang="ja-JP" altLang="en-US" sz="4400">
                <a:solidFill>
                  <a:schemeClr val="accent1"/>
                </a:solidFill>
              </a:rPr>
              <a:t>（決定木）</a:t>
            </a:r>
            <a:endParaRPr lang="en-US" altLang="ja-JP" sz="4400" dirty="0">
              <a:solidFill>
                <a:schemeClr val="accent1"/>
              </a:solidFill>
            </a:endParaRPr>
          </a:p>
        </p:txBody>
      </p:sp>
      <p:sp>
        <p:nvSpPr>
          <p:cNvPr id="4" name="Slide Number Placeholder 3">
            <a:extLst>
              <a:ext uri="{FF2B5EF4-FFF2-40B4-BE49-F238E27FC236}">
                <a16:creationId xmlns:a16="http://schemas.microsoft.com/office/drawing/2014/main" id="{245B8BF2-989B-F944-AA36-2C3B20207F75}"/>
              </a:ext>
            </a:extLst>
          </p:cNvPr>
          <p:cNvSpPr>
            <a:spLocks noGrp="1"/>
          </p:cNvSpPr>
          <p:nvPr>
            <p:ph type="sldNum" sz="quarter" idx="10"/>
          </p:nvPr>
        </p:nvSpPr>
        <p:spPr/>
        <p:txBody>
          <a:bodyPr/>
          <a:lstStyle/>
          <a:p>
            <a:fld id="{D28C7C6D-0F52-4FBA-8358-35C6083C2133}" type="slidenum">
              <a:rPr kumimoji="1" lang="ja-JP" altLang="en-US" smtClean="0"/>
              <a:pPr/>
              <a:t>11</a:t>
            </a:fld>
            <a:endParaRPr kumimoji="1" lang="ja-JP" altLang="en-US"/>
          </a:p>
        </p:txBody>
      </p:sp>
      <p:sp>
        <p:nvSpPr>
          <p:cNvPr id="8" name="Footer Placeholder 7">
            <a:extLst>
              <a:ext uri="{FF2B5EF4-FFF2-40B4-BE49-F238E27FC236}">
                <a16:creationId xmlns:a16="http://schemas.microsoft.com/office/drawing/2014/main" id="{8F4850EF-3532-CD49-B997-A17BAB434D51}"/>
              </a:ext>
            </a:extLst>
          </p:cNvPr>
          <p:cNvSpPr>
            <a:spLocks noGrp="1"/>
          </p:cNvSpPr>
          <p:nvPr>
            <p:ph type="ftr" sz="quarter" idx="11"/>
          </p:nvPr>
        </p:nvSpPr>
        <p:spPr/>
        <p:txBody>
          <a:bodyPr/>
          <a:lstStyle/>
          <a:p>
            <a:r>
              <a:rPr kumimoji="1" lang="en-US" altLang="ja-JP"/>
              <a:t>@Takato Matsumoto, 2020</a:t>
            </a:r>
            <a:endParaRPr kumimoji="1" lang="ja-JP" altLang="en-US" dirty="0"/>
          </a:p>
        </p:txBody>
      </p:sp>
    </p:spTree>
    <p:extLst>
      <p:ext uri="{BB962C8B-B14F-4D97-AF65-F5344CB8AC3E}">
        <p14:creationId xmlns:p14="http://schemas.microsoft.com/office/powerpoint/2010/main" val="1567984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Decision Tree </a:t>
            </a:r>
            <a:r>
              <a:rPr lang="ja-JP" altLang="en-US"/>
              <a:t>（決定木）</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12</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2628900" y="1549400"/>
            <a:ext cx="13030200" cy="8072438"/>
          </a:xfrm>
        </p:spPr>
        <p:txBody>
          <a:bodyPr>
            <a:normAutofit/>
          </a:bodyPr>
          <a:lstStyle/>
          <a:p>
            <a:r>
              <a:rPr lang="ja-JP" altLang="en-US" sz="4400">
                <a:solidFill>
                  <a:schemeClr val="accent1"/>
                </a:solidFill>
              </a:rPr>
              <a:t>木構造</a:t>
            </a:r>
            <a:r>
              <a:rPr lang="ja-JP" altLang="en-US" sz="4400"/>
              <a:t>を用いた</a:t>
            </a:r>
            <a:r>
              <a:rPr kumimoji="1" lang="ja-JP" altLang="en-US" sz="4400"/>
              <a:t>予測モデル</a:t>
            </a:r>
            <a:endParaRPr kumimoji="1" lang="en-US" altLang="ja-JP" sz="4400" dirty="0"/>
          </a:p>
          <a:p>
            <a:pPr lvl="1"/>
            <a:r>
              <a:rPr lang="ja-JP" altLang="en-US" sz="3600"/>
              <a:t>解釈可能性が高い</a:t>
            </a:r>
            <a:endParaRPr lang="en-US" altLang="ja-JP" sz="3600" dirty="0"/>
          </a:p>
          <a:p>
            <a:pPr lvl="2"/>
            <a:r>
              <a:rPr lang="ja-JP" altLang="en-US" sz="3600"/>
              <a:t>なぜそのような結果になったかが分かりやすい</a:t>
            </a:r>
            <a:endParaRPr lang="en-US" altLang="ja-JP" sz="3600" dirty="0"/>
          </a:p>
          <a:p>
            <a:pPr lvl="2"/>
            <a:r>
              <a:rPr lang="ja-JP" altLang="en-US" sz="3600"/>
              <a:t>説明責任が高いケースに用いられる</a:t>
            </a:r>
            <a:endParaRPr lang="en-US" altLang="ja-JP" sz="3600" dirty="0"/>
          </a:p>
          <a:p>
            <a:pPr lvl="1"/>
            <a:r>
              <a:rPr lang="ja-JP" altLang="en-US" sz="3600"/>
              <a:t>分類または回帰モデルがある</a:t>
            </a:r>
            <a:endParaRPr lang="en-US" altLang="ja-JP" sz="3600" dirty="0"/>
          </a:p>
          <a:p>
            <a:pPr marL="557146" lvl="1" indent="0">
              <a:buNone/>
            </a:pPr>
            <a:endParaRPr lang="en-US" altLang="ja-JP" sz="3600" dirty="0"/>
          </a:p>
        </p:txBody>
      </p:sp>
    </p:spTree>
    <p:extLst>
      <p:ext uri="{BB962C8B-B14F-4D97-AF65-F5344CB8AC3E}">
        <p14:creationId xmlns:p14="http://schemas.microsoft.com/office/powerpoint/2010/main" val="3785140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Decision Tree </a:t>
            </a:r>
            <a:r>
              <a:rPr lang="ja-JP" altLang="en-US"/>
              <a:t>（決定木）</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13</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19" name="テキスト プレースホルダー 9">
            <a:extLst>
              <a:ext uri="{FF2B5EF4-FFF2-40B4-BE49-F238E27FC236}">
                <a16:creationId xmlns:a16="http://schemas.microsoft.com/office/drawing/2014/main" id="{4D99C4CC-B7AC-7147-9897-1E101263A553}"/>
              </a:ext>
            </a:extLst>
          </p:cNvPr>
          <p:cNvSpPr>
            <a:spLocks noGrp="1"/>
          </p:cNvSpPr>
          <p:nvPr>
            <p:ph type="body" sz="quarter" idx="12"/>
          </p:nvPr>
        </p:nvSpPr>
        <p:spPr>
          <a:xfrm>
            <a:off x="1719286" y="-156973"/>
            <a:ext cx="10875067" cy="5215534"/>
          </a:xfrm>
        </p:spPr>
        <p:txBody>
          <a:bodyPr>
            <a:normAutofit/>
          </a:bodyPr>
          <a:lstStyle/>
          <a:p>
            <a:r>
              <a:rPr lang="ja-JP" altLang="en-US" sz="4400"/>
              <a:t>木構造とは</a:t>
            </a:r>
            <a:endParaRPr kumimoji="1" lang="en-US" altLang="ja-JP" sz="4400" dirty="0"/>
          </a:p>
          <a:p>
            <a:pPr marL="557146" lvl="1" indent="0">
              <a:buNone/>
            </a:pPr>
            <a:endParaRPr lang="en-US" altLang="ja-JP" sz="3600" dirty="0"/>
          </a:p>
        </p:txBody>
      </p:sp>
      <p:grpSp>
        <p:nvGrpSpPr>
          <p:cNvPr id="10" name="Group 9">
            <a:extLst>
              <a:ext uri="{FF2B5EF4-FFF2-40B4-BE49-F238E27FC236}">
                <a16:creationId xmlns:a16="http://schemas.microsoft.com/office/drawing/2014/main" id="{64C7BE3C-7F10-7347-8C74-811604E74948}"/>
              </a:ext>
            </a:extLst>
          </p:cNvPr>
          <p:cNvGrpSpPr/>
          <p:nvPr/>
        </p:nvGrpSpPr>
        <p:grpSpPr>
          <a:xfrm>
            <a:off x="3360719" y="2906707"/>
            <a:ext cx="11196616" cy="6073655"/>
            <a:chOff x="3408845" y="2762328"/>
            <a:chExt cx="11196616" cy="6073655"/>
          </a:xfrm>
        </p:grpSpPr>
        <p:sp>
          <p:nvSpPr>
            <p:cNvPr id="8" name="TextBox 7">
              <a:extLst>
                <a:ext uri="{FF2B5EF4-FFF2-40B4-BE49-F238E27FC236}">
                  <a16:creationId xmlns:a16="http://schemas.microsoft.com/office/drawing/2014/main" id="{A21C8DDC-FA10-1149-A362-028D0CBF4B07}"/>
                </a:ext>
              </a:extLst>
            </p:cNvPr>
            <p:cNvSpPr txBox="1"/>
            <p:nvPr/>
          </p:nvSpPr>
          <p:spPr>
            <a:xfrm>
              <a:off x="6508991" y="3764812"/>
              <a:ext cx="816249" cy="584775"/>
            </a:xfrm>
            <a:prstGeom prst="rect">
              <a:avLst/>
            </a:prstGeom>
            <a:noFill/>
          </p:spPr>
          <p:txBody>
            <a:bodyPr wrap="none" rtlCol="0">
              <a:spAutoFit/>
            </a:bodyPr>
            <a:lstStyle/>
            <a:p>
              <a:r>
                <a:rPr lang="en-US" sz="3200" dirty="0"/>
                <a:t>yes</a:t>
              </a:r>
            </a:p>
          </p:txBody>
        </p:sp>
        <p:sp>
          <p:nvSpPr>
            <p:cNvPr id="18" name="TextBox 17">
              <a:extLst>
                <a:ext uri="{FF2B5EF4-FFF2-40B4-BE49-F238E27FC236}">
                  <a16:creationId xmlns:a16="http://schemas.microsoft.com/office/drawing/2014/main" id="{17EB11D2-8ABB-F445-BCD8-D1F7B1504188}"/>
                </a:ext>
              </a:extLst>
            </p:cNvPr>
            <p:cNvSpPr txBox="1"/>
            <p:nvPr/>
          </p:nvSpPr>
          <p:spPr>
            <a:xfrm>
              <a:off x="10222191" y="3738620"/>
              <a:ext cx="684803" cy="584775"/>
            </a:xfrm>
            <a:prstGeom prst="rect">
              <a:avLst/>
            </a:prstGeom>
            <a:noFill/>
          </p:spPr>
          <p:txBody>
            <a:bodyPr wrap="none" rtlCol="0">
              <a:spAutoFit/>
            </a:bodyPr>
            <a:lstStyle/>
            <a:p>
              <a:r>
                <a:rPr lang="en-US" sz="3200" dirty="0"/>
                <a:t>no</a:t>
              </a:r>
            </a:p>
          </p:txBody>
        </p:sp>
        <p:cxnSp>
          <p:nvCxnSpPr>
            <p:cNvPr id="15" name="Straight Arrow Connector 14">
              <a:extLst>
                <a:ext uri="{FF2B5EF4-FFF2-40B4-BE49-F238E27FC236}">
                  <a16:creationId xmlns:a16="http://schemas.microsoft.com/office/drawing/2014/main" id="{DE6C4039-2D33-0C46-AA4C-08C613249C85}"/>
                </a:ext>
              </a:extLst>
            </p:cNvPr>
            <p:cNvCxnSpPr>
              <a:cxnSpLocks/>
            </p:cNvCxnSpPr>
            <p:nvPr/>
          </p:nvCxnSpPr>
          <p:spPr>
            <a:xfrm flipH="1">
              <a:off x="6432932" y="3548929"/>
              <a:ext cx="1595316" cy="16360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7E231C0-46E2-174C-83EE-238DB6CAB31A}"/>
                </a:ext>
              </a:extLst>
            </p:cNvPr>
            <p:cNvCxnSpPr>
              <a:cxnSpLocks/>
            </p:cNvCxnSpPr>
            <p:nvPr/>
          </p:nvCxnSpPr>
          <p:spPr>
            <a:xfrm>
              <a:off x="9595158" y="3574463"/>
              <a:ext cx="1582693" cy="169431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29" name="Rounded Rectangle 28">
              <a:extLst>
                <a:ext uri="{FF2B5EF4-FFF2-40B4-BE49-F238E27FC236}">
                  <a16:creationId xmlns:a16="http://schemas.microsoft.com/office/drawing/2014/main" id="{56A654C5-A233-FD47-A9F3-45EA23B78FE1}"/>
                </a:ext>
              </a:extLst>
            </p:cNvPr>
            <p:cNvSpPr/>
            <p:nvPr/>
          </p:nvSpPr>
          <p:spPr>
            <a:xfrm>
              <a:off x="3408845" y="7492715"/>
              <a:ext cx="2765744" cy="1343268"/>
            </a:xfrm>
            <a:prstGeom prst="roundRect">
              <a:avLst/>
            </a:prstGeom>
            <a:solidFill>
              <a:schemeClr val="bg1"/>
            </a:solidFill>
            <a:ln>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a:solidFill>
                    <a:schemeClr val="tx1"/>
                  </a:solidFill>
                </a:rPr>
                <a:t>サイクリング</a:t>
              </a:r>
              <a:endParaRPr kumimoji="1" lang="en-US" altLang="ja-JP" sz="3200" dirty="0">
                <a:solidFill>
                  <a:schemeClr val="tx1"/>
                </a:solidFill>
              </a:endParaRPr>
            </a:p>
            <a:p>
              <a:pPr algn="ctr"/>
              <a:r>
                <a:rPr kumimoji="1" lang="ja-JP" altLang="en-US" sz="3200">
                  <a:solidFill>
                    <a:schemeClr val="tx1"/>
                  </a:solidFill>
                </a:rPr>
                <a:t>しない</a:t>
              </a:r>
              <a:endParaRPr kumimoji="1" lang="en-US" sz="3200" dirty="0">
                <a:solidFill>
                  <a:schemeClr val="tx1"/>
                </a:solidFill>
              </a:endParaRPr>
            </a:p>
          </p:txBody>
        </p:sp>
        <p:sp>
          <p:nvSpPr>
            <p:cNvPr id="27" name="Rectangle 26">
              <a:extLst>
                <a:ext uri="{FF2B5EF4-FFF2-40B4-BE49-F238E27FC236}">
                  <a16:creationId xmlns:a16="http://schemas.microsoft.com/office/drawing/2014/main" id="{7A84A5A4-B3F4-E746-841E-CD5B076AC76B}"/>
                </a:ext>
              </a:extLst>
            </p:cNvPr>
            <p:cNvSpPr/>
            <p:nvPr/>
          </p:nvSpPr>
          <p:spPr>
            <a:xfrm>
              <a:off x="7270666" y="2762328"/>
              <a:ext cx="2956259" cy="584775"/>
            </a:xfrm>
            <a:prstGeom prst="rect">
              <a:avLst/>
            </a:prstGeom>
          </p:spPr>
          <p:txBody>
            <a:bodyPr wrap="none">
              <a:spAutoFit/>
            </a:bodyPr>
            <a:lstStyle/>
            <a:p>
              <a:pPr algn="ctr"/>
              <a:r>
                <a:rPr kumimoji="1" lang="ja-JP" altLang="en-US" sz="3200"/>
                <a:t>気温</a:t>
              </a:r>
              <a:r>
                <a:rPr kumimoji="1" lang="en-US" altLang="ja-JP" sz="3200" dirty="0"/>
                <a:t>30</a:t>
              </a:r>
              <a:r>
                <a:rPr kumimoji="1" lang="ja-JP" altLang="en-US" sz="3200"/>
                <a:t>度以下？</a:t>
              </a:r>
              <a:endParaRPr kumimoji="1" lang="en-US" sz="3200" dirty="0"/>
            </a:p>
          </p:txBody>
        </p:sp>
        <p:sp>
          <p:nvSpPr>
            <p:cNvPr id="33" name="Rectangle 32">
              <a:extLst>
                <a:ext uri="{FF2B5EF4-FFF2-40B4-BE49-F238E27FC236}">
                  <a16:creationId xmlns:a16="http://schemas.microsoft.com/office/drawing/2014/main" id="{64C1B0AE-9B1A-B045-ADB2-F2E4DD040103}"/>
                </a:ext>
              </a:extLst>
            </p:cNvPr>
            <p:cNvSpPr/>
            <p:nvPr/>
          </p:nvSpPr>
          <p:spPr>
            <a:xfrm>
              <a:off x="4954805" y="5407337"/>
              <a:ext cx="2956257" cy="584775"/>
            </a:xfrm>
            <a:prstGeom prst="rect">
              <a:avLst/>
            </a:prstGeom>
          </p:spPr>
          <p:txBody>
            <a:bodyPr wrap="none">
              <a:spAutoFit/>
            </a:bodyPr>
            <a:lstStyle/>
            <a:p>
              <a:pPr algn="ctr"/>
              <a:r>
                <a:rPr kumimoji="1" lang="ja-JP" altLang="en-US" sz="3200"/>
                <a:t>気温</a:t>
              </a:r>
              <a:r>
                <a:rPr kumimoji="1" lang="en-US" altLang="ja-JP" sz="3200" dirty="0"/>
                <a:t>10</a:t>
              </a:r>
              <a:r>
                <a:rPr kumimoji="1" lang="ja-JP" altLang="en-US" sz="3200"/>
                <a:t>度以下？</a:t>
              </a:r>
              <a:endParaRPr kumimoji="1" lang="en-US" sz="3200" dirty="0"/>
            </a:p>
          </p:txBody>
        </p:sp>
        <p:cxnSp>
          <p:nvCxnSpPr>
            <p:cNvPr id="35" name="Straight Arrow Connector 34">
              <a:extLst>
                <a:ext uri="{FF2B5EF4-FFF2-40B4-BE49-F238E27FC236}">
                  <a16:creationId xmlns:a16="http://schemas.microsoft.com/office/drawing/2014/main" id="{B04F2BB1-5F5A-8843-A7A9-0104B123CFE3}"/>
                </a:ext>
              </a:extLst>
            </p:cNvPr>
            <p:cNvCxnSpPr>
              <a:cxnSpLocks/>
            </p:cNvCxnSpPr>
            <p:nvPr/>
          </p:nvCxnSpPr>
          <p:spPr>
            <a:xfrm>
              <a:off x="6774181" y="6092645"/>
              <a:ext cx="1417984" cy="140007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403D0C9F-93CE-D541-9156-15297C34CD96}"/>
                </a:ext>
              </a:extLst>
            </p:cNvPr>
            <p:cNvCxnSpPr>
              <a:cxnSpLocks/>
              <a:endCxn id="29" idx="0"/>
            </p:cNvCxnSpPr>
            <p:nvPr/>
          </p:nvCxnSpPr>
          <p:spPr>
            <a:xfrm flipH="1">
              <a:off x="4791717" y="6092645"/>
              <a:ext cx="1098011" cy="140007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8" name="Rounded Rectangle 37">
              <a:extLst>
                <a:ext uri="{FF2B5EF4-FFF2-40B4-BE49-F238E27FC236}">
                  <a16:creationId xmlns:a16="http://schemas.microsoft.com/office/drawing/2014/main" id="{217F9CE5-740A-8940-B92A-2AC022D5A47A}"/>
                </a:ext>
              </a:extLst>
            </p:cNvPr>
            <p:cNvSpPr/>
            <p:nvPr/>
          </p:nvSpPr>
          <p:spPr>
            <a:xfrm>
              <a:off x="6508991" y="7492715"/>
              <a:ext cx="2547150" cy="1343268"/>
            </a:xfrm>
            <a:prstGeom prst="roundRect">
              <a:avLst/>
            </a:prstGeom>
            <a:solidFill>
              <a:schemeClr val="bg1"/>
            </a:solidFill>
            <a:ln>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a:solidFill>
                    <a:schemeClr val="tx1"/>
                  </a:solidFill>
                </a:rPr>
                <a:t>サイクリングする</a:t>
              </a:r>
              <a:endParaRPr kumimoji="1" lang="en-US" altLang="ja-JP" sz="3200" dirty="0">
                <a:solidFill>
                  <a:schemeClr val="tx1"/>
                </a:solidFill>
              </a:endParaRPr>
            </a:p>
          </p:txBody>
        </p:sp>
        <p:sp>
          <p:nvSpPr>
            <p:cNvPr id="40" name="Rounded Rectangle 39">
              <a:extLst>
                <a:ext uri="{FF2B5EF4-FFF2-40B4-BE49-F238E27FC236}">
                  <a16:creationId xmlns:a16="http://schemas.microsoft.com/office/drawing/2014/main" id="{3F0A0AA4-CEBF-7C48-8740-2CE8E120674D}"/>
                </a:ext>
              </a:extLst>
            </p:cNvPr>
            <p:cNvSpPr/>
            <p:nvPr/>
          </p:nvSpPr>
          <p:spPr>
            <a:xfrm>
              <a:off x="9316707" y="7472349"/>
              <a:ext cx="2547150" cy="1343268"/>
            </a:xfrm>
            <a:prstGeom prst="roundRect">
              <a:avLst/>
            </a:prstGeom>
            <a:solidFill>
              <a:schemeClr val="bg1"/>
            </a:solidFill>
            <a:ln>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a:solidFill>
                    <a:schemeClr val="tx1"/>
                  </a:solidFill>
                </a:rPr>
                <a:t>サイクリング</a:t>
              </a:r>
              <a:endParaRPr kumimoji="1" lang="en-US" altLang="ja-JP" sz="3200" dirty="0">
                <a:solidFill>
                  <a:schemeClr val="tx1"/>
                </a:solidFill>
              </a:endParaRPr>
            </a:p>
            <a:p>
              <a:pPr algn="ctr"/>
              <a:r>
                <a:rPr kumimoji="1" lang="ja-JP" altLang="en-US" sz="3200">
                  <a:solidFill>
                    <a:schemeClr val="tx1"/>
                  </a:solidFill>
                </a:rPr>
                <a:t>しない</a:t>
              </a:r>
              <a:endParaRPr kumimoji="1" lang="en-US" sz="3200" dirty="0">
                <a:solidFill>
                  <a:schemeClr val="tx1"/>
                </a:solidFill>
              </a:endParaRPr>
            </a:p>
          </p:txBody>
        </p:sp>
        <p:sp>
          <p:nvSpPr>
            <p:cNvPr id="16" name="TextBox 15">
              <a:extLst>
                <a:ext uri="{FF2B5EF4-FFF2-40B4-BE49-F238E27FC236}">
                  <a16:creationId xmlns:a16="http://schemas.microsoft.com/office/drawing/2014/main" id="{31185E6B-0F46-3245-B359-62779CAE6201}"/>
                </a:ext>
              </a:extLst>
            </p:cNvPr>
            <p:cNvSpPr txBox="1"/>
            <p:nvPr/>
          </p:nvSpPr>
          <p:spPr>
            <a:xfrm>
              <a:off x="4045570" y="6207905"/>
              <a:ext cx="816249" cy="584775"/>
            </a:xfrm>
            <a:prstGeom prst="rect">
              <a:avLst/>
            </a:prstGeom>
            <a:noFill/>
          </p:spPr>
          <p:txBody>
            <a:bodyPr wrap="none" rtlCol="0">
              <a:spAutoFit/>
            </a:bodyPr>
            <a:lstStyle/>
            <a:p>
              <a:r>
                <a:rPr lang="en-US" sz="3200" dirty="0"/>
                <a:t>yes</a:t>
              </a:r>
            </a:p>
          </p:txBody>
        </p:sp>
        <p:sp>
          <p:nvSpPr>
            <p:cNvPr id="17" name="TextBox 16">
              <a:extLst>
                <a:ext uri="{FF2B5EF4-FFF2-40B4-BE49-F238E27FC236}">
                  <a16:creationId xmlns:a16="http://schemas.microsoft.com/office/drawing/2014/main" id="{562BCE39-8EA2-E44D-AAEE-E568BB8DA389}"/>
                </a:ext>
              </a:extLst>
            </p:cNvPr>
            <p:cNvSpPr txBox="1"/>
            <p:nvPr/>
          </p:nvSpPr>
          <p:spPr>
            <a:xfrm>
              <a:off x="7707872" y="6207904"/>
              <a:ext cx="684803" cy="584775"/>
            </a:xfrm>
            <a:prstGeom prst="rect">
              <a:avLst/>
            </a:prstGeom>
            <a:noFill/>
          </p:spPr>
          <p:txBody>
            <a:bodyPr wrap="none" rtlCol="0">
              <a:spAutoFit/>
            </a:bodyPr>
            <a:lstStyle/>
            <a:p>
              <a:r>
                <a:rPr lang="en-US" sz="3200" dirty="0"/>
                <a:t>no</a:t>
              </a:r>
            </a:p>
          </p:txBody>
        </p:sp>
        <p:sp>
          <p:nvSpPr>
            <p:cNvPr id="30" name="Rectangle 29">
              <a:extLst>
                <a:ext uri="{FF2B5EF4-FFF2-40B4-BE49-F238E27FC236}">
                  <a16:creationId xmlns:a16="http://schemas.microsoft.com/office/drawing/2014/main" id="{F1F1DA6F-BB2B-5444-BCF6-C9DD62B8142F}"/>
                </a:ext>
              </a:extLst>
            </p:cNvPr>
            <p:cNvSpPr/>
            <p:nvPr/>
          </p:nvSpPr>
          <p:spPr>
            <a:xfrm>
              <a:off x="10620380" y="5401040"/>
              <a:ext cx="2884124" cy="584775"/>
            </a:xfrm>
            <a:prstGeom prst="rect">
              <a:avLst/>
            </a:prstGeom>
          </p:spPr>
          <p:txBody>
            <a:bodyPr wrap="none">
              <a:spAutoFit/>
            </a:bodyPr>
            <a:lstStyle/>
            <a:p>
              <a:pPr algn="ctr"/>
              <a:r>
                <a:rPr kumimoji="1" lang="ja-JP" altLang="en-US" sz="3200"/>
                <a:t>湿度</a:t>
              </a:r>
              <a:r>
                <a:rPr kumimoji="1" lang="en-US" altLang="ja-JP" sz="3200" dirty="0"/>
                <a:t>40%</a:t>
              </a:r>
              <a:r>
                <a:rPr kumimoji="1" lang="ja-JP" altLang="en-US" sz="3200"/>
                <a:t>以下？</a:t>
              </a:r>
              <a:endParaRPr kumimoji="1" lang="en-US" sz="3200" dirty="0"/>
            </a:p>
          </p:txBody>
        </p:sp>
        <p:cxnSp>
          <p:nvCxnSpPr>
            <p:cNvPr id="34" name="Straight Arrow Connector 33">
              <a:extLst>
                <a:ext uri="{FF2B5EF4-FFF2-40B4-BE49-F238E27FC236}">
                  <a16:creationId xmlns:a16="http://schemas.microsoft.com/office/drawing/2014/main" id="{2A52980F-DA9E-2B40-9323-243860AF3468}"/>
                </a:ext>
              </a:extLst>
            </p:cNvPr>
            <p:cNvCxnSpPr>
              <a:cxnSpLocks/>
            </p:cNvCxnSpPr>
            <p:nvPr/>
          </p:nvCxnSpPr>
          <p:spPr>
            <a:xfrm flipH="1">
              <a:off x="10617057" y="5985815"/>
              <a:ext cx="1082374" cy="151196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4893FB80-2EA9-1943-BDCF-28147A2CF90B}"/>
                </a:ext>
              </a:extLst>
            </p:cNvPr>
            <p:cNvSpPr txBox="1"/>
            <p:nvPr/>
          </p:nvSpPr>
          <p:spPr>
            <a:xfrm>
              <a:off x="10090745" y="6207904"/>
              <a:ext cx="816249" cy="584775"/>
            </a:xfrm>
            <a:prstGeom prst="rect">
              <a:avLst/>
            </a:prstGeom>
            <a:noFill/>
          </p:spPr>
          <p:txBody>
            <a:bodyPr wrap="none" rtlCol="0">
              <a:spAutoFit/>
            </a:bodyPr>
            <a:lstStyle/>
            <a:p>
              <a:r>
                <a:rPr lang="en-US" sz="3200" dirty="0"/>
                <a:t>yes</a:t>
              </a:r>
            </a:p>
          </p:txBody>
        </p:sp>
        <p:sp>
          <p:nvSpPr>
            <p:cNvPr id="41" name="Rounded Rectangle 40">
              <a:extLst>
                <a:ext uri="{FF2B5EF4-FFF2-40B4-BE49-F238E27FC236}">
                  <a16:creationId xmlns:a16="http://schemas.microsoft.com/office/drawing/2014/main" id="{5E9034B1-9FD9-EF40-8B08-3981F07A2178}"/>
                </a:ext>
              </a:extLst>
            </p:cNvPr>
            <p:cNvSpPr/>
            <p:nvPr/>
          </p:nvSpPr>
          <p:spPr>
            <a:xfrm>
              <a:off x="12058311" y="7472349"/>
              <a:ext cx="2547150" cy="1343268"/>
            </a:xfrm>
            <a:prstGeom prst="roundRect">
              <a:avLst/>
            </a:prstGeom>
            <a:solidFill>
              <a:schemeClr val="bg1"/>
            </a:solidFill>
            <a:ln>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a:solidFill>
                    <a:schemeClr val="tx1"/>
                  </a:solidFill>
                </a:rPr>
                <a:t>サイクリング</a:t>
              </a:r>
              <a:endParaRPr kumimoji="1" lang="en-US" altLang="ja-JP" sz="3200" dirty="0">
                <a:solidFill>
                  <a:schemeClr val="tx1"/>
                </a:solidFill>
              </a:endParaRPr>
            </a:p>
            <a:p>
              <a:pPr algn="ctr"/>
              <a:r>
                <a:rPr kumimoji="1" lang="ja-JP" altLang="en-US" sz="3200">
                  <a:solidFill>
                    <a:schemeClr val="tx1"/>
                  </a:solidFill>
                </a:rPr>
                <a:t>しない</a:t>
              </a:r>
              <a:endParaRPr kumimoji="1" lang="en-US" altLang="ja-JP" sz="3200" dirty="0">
                <a:solidFill>
                  <a:schemeClr val="tx1"/>
                </a:solidFill>
              </a:endParaRPr>
            </a:p>
          </p:txBody>
        </p:sp>
        <p:cxnSp>
          <p:nvCxnSpPr>
            <p:cNvPr id="42" name="Straight Arrow Connector 41">
              <a:extLst>
                <a:ext uri="{FF2B5EF4-FFF2-40B4-BE49-F238E27FC236}">
                  <a16:creationId xmlns:a16="http://schemas.microsoft.com/office/drawing/2014/main" id="{89B5CD19-E137-CE43-A7BA-87C91C5871E4}"/>
                </a:ext>
              </a:extLst>
            </p:cNvPr>
            <p:cNvCxnSpPr>
              <a:cxnSpLocks/>
              <a:endCxn id="41" idx="0"/>
            </p:cNvCxnSpPr>
            <p:nvPr/>
          </p:nvCxnSpPr>
          <p:spPr>
            <a:xfrm>
              <a:off x="12315979" y="5990959"/>
              <a:ext cx="1015907" cy="148139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344D40FD-79A0-4840-BF80-2F4B51AC6E94}"/>
                </a:ext>
              </a:extLst>
            </p:cNvPr>
            <p:cNvSpPr txBox="1"/>
            <p:nvPr/>
          </p:nvSpPr>
          <p:spPr>
            <a:xfrm>
              <a:off x="13189246" y="6207904"/>
              <a:ext cx="684803" cy="584775"/>
            </a:xfrm>
            <a:prstGeom prst="rect">
              <a:avLst/>
            </a:prstGeom>
            <a:noFill/>
          </p:spPr>
          <p:txBody>
            <a:bodyPr wrap="none" rtlCol="0">
              <a:spAutoFit/>
            </a:bodyPr>
            <a:lstStyle/>
            <a:p>
              <a:r>
                <a:rPr lang="en-US" sz="3200" dirty="0"/>
                <a:t>no</a:t>
              </a:r>
            </a:p>
          </p:txBody>
        </p:sp>
      </p:grpSp>
      <p:cxnSp>
        <p:nvCxnSpPr>
          <p:cNvPr id="12" name="Straight Arrow Connector 11">
            <a:extLst>
              <a:ext uri="{FF2B5EF4-FFF2-40B4-BE49-F238E27FC236}">
                <a16:creationId xmlns:a16="http://schemas.microsoft.com/office/drawing/2014/main" id="{EFE14CCC-6747-9840-B7AE-63DBA9413533}"/>
              </a:ext>
            </a:extLst>
          </p:cNvPr>
          <p:cNvCxnSpPr>
            <a:cxnSpLocks/>
          </p:cNvCxnSpPr>
          <p:nvPr/>
        </p:nvCxnSpPr>
        <p:spPr>
          <a:xfrm>
            <a:off x="14405811" y="3170980"/>
            <a:ext cx="0" cy="269827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2C89D05-0D4F-B74E-8657-C7AF70E327A0}"/>
              </a:ext>
            </a:extLst>
          </p:cNvPr>
          <p:cNvSpPr txBox="1"/>
          <p:nvPr/>
        </p:nvSpPr>
        <p:spPr>
          <a:xfrm>
            <a:off x="14617817" y="3491482"/>
            <a:ext cx="3456395" cy="2246769"/>
          </a:xfrm>
          <a:prstGeom prst="rect">
            <a:avLst/>
          </a:prstGeom>
          <a:noFill/>
        </p:spPr>
        <p:txBody>
          <a:bodyPr wrap="none" rtlCol="0">
            <a:spAutoFit/>
          </a:bodyPr>
          <a:lstStyle/>
          <a:p>
            <a:r>
              <a:rPr lang="ja-JP" altLang="en-US" sz="2800"/>
              <a:t>質問の階層数を</a:t>
            </a:r>
            <a:endParaRPr lang="en-US" altLang="ja-JP" sz="2800" dirty="0"/>
          </a:p>
          <a:p>
            <a:r>
              <a:rPr lang="ja-JP" altLang="en-US" sz="2800"/>
              <a:t>深さ</a:t>
            </a:r>
            <a:r>
              <a:rPr lang="en-US" altLang="ja-JP" sz="2800" dirty="0"/>
              <a:t>(depth)</a:t>
            </a:r>
            <a:r>
              <a:rPr lang="ja-JP" altLang="en-US" sz="2800"/>
              <a:t>または</a:t>
            </a:r>
            <a:endParaRPr lang="en-US" altLang="ja-JP" sz="2800" dirty="0"/>
          </a:p>
          <a:p>
            <a:r>
              <a:rPr lang="ja-JP" altLang="en-US" sz="2800"/>
              <a:t>高さ</a:t>
            </a:r>
            <a:r>
              <a:rPr lang="en-US" altLang="ja-JP" sz="2800" dirty="0"/>
              <a:t>(height)</a:t>
            </a:r>
            <a:r>
              <a:rPr lang="ja-JP" altLang="en-US" sz="2800"/>
              <a:t>と言う</a:t>
            </a:r>
            <a:endParaRPr lang="en-US" altLang="ja-JP" sz="2800" dirty="0"/>
          </a:p>
          <a:p>
            <a:endParaRPr lang="en-US" altLang="ja-JP" sz="2800" dirty="0"/>
          </a:p>
          <a:p>
            <a:r>
              <a:rPr lang="ja-JP" altLang="en-US" sz="2800"/>
              <a:t>この木構造の深さは２</a:t>
            </a:r>
            <a:endParaRPr lang="en-US" sz="2800" dirty="0"/>
          </a:p>
        </p:txBody>
      </p:sp>
      <p:cxnSp>
        <p:nvCxnSpPr>
          <p:cNvPr id="21" name="Straight Connector 20">
            <a:extLst>
              <a:ext uri="{FF2B5EF4-FFF2-40B4-BE49-F238E27FC236}">
                <a16:creationId xmlns:a16="http://schemas.microsoft.com/office/drawing/2014/main" id="{6377B5F9-B772-9649-BEB4-CA2DEEA2EA7C}"/>
              </a:ext>
            </a:extLst>
          </p:cNvPr>
          <p:cNvCxnSpPr>
            <a:cxnSpLocks/>
          </p:cNvCxnSpPr>
          <p:nvPr/>
        </p:nvCxnSpPr>
        <p:spPr>
          <a:xfrm>
            <a:off x="11060752" y="3170980"/>
            <a:ext cx="3152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3096E94-5EE2-F340-BAA9-900FB07CA8B1}"/>
              </a:ext>
            </a:extLst>
          </p:cNvPr>
          <p:cNvCxnSpPr>
            <a:cxnSpLocks/>
          </p:cNvCxnSpPr>
          <p:nvPr/>
        </p:nvCxnSpPr>
        <p:spPr>
          <a:xfrm>
            <a:off x="13499054" y="5869251"/>
            <a:ext cx="71425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34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Decision Tree </a:t>
            </a:r>
            <a:r>
              <a:rPr lang="ja-JP" altLang="en-US"/>
              <a:t>（決定木）</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14</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1957138" y="1010402"/>
            <a:ext cx="15086262" cy="7761455"/>
          </a:xfrm>
        </p:spPr>
        <p:txBody>
          <a:bodyPr>
            <a:normAutofit fontScale="92500"/>
          </a:bodyPr>
          <a:lstStyle/>
          <a:p>
            <a:pPr marL="557146" lvl="1" indent="0">
              <a:buNone/>
            </a:pPr>
            <a:endParaRPr lang="en-US" altLang="ja-JP" sz="3600" dirty="0"/>
          </a:p>
          <a:p>
            <a:r>
              <a:rPr lang="ja-JP" altLang="en-US" sz="4400">
                <a:solidFill>
                  <a:schemeClr val="accent1"/>
                </a:solidFill>
              </a:rPr>
              <a:t>解釈可能性</a:t>
            </a:r>
            <a:r>
              <a:rPr lang="ja-JP" altLang="en-US" sz="4400"/>
              <a:t>が高いためビジネスでよく利用される</a:t>
            </a:r>
            <a:endParaRPr lang="en-US" altLang="ja-JP" sz="4400" dirty="0"/>
          </a:p>
          <a:p>
            <a:pPr lvl="1"/>
            <a:r>
              <a:rPr lang="ja-JP" altLang="en-US" sz="3600"/>
              <a:t>要因の把握ができる</a:t>
            </a:r>
            <a:endParaRPr lang="en-US" altLang="ja-JP" sz="3600" dirty="0"/>
          </a:p>
          <a:p>
            <a:pPr lvl="2"/>
            <a:r>
              <a:rPr lang="ja-JP" altLang="en-US" sz="3600"/>
              <a:t>顧客の嗜好，購入動機の分析</a:t>
            </a:r>
            <a:r>
              <a:rPr lang="en-US" altLang="ja-JP" sz="3600" dirty="0"/>
              <a:t> </a:t>
            </a:r>
            <a:r>
              <a:rPr lang="ja-JP" altLang="en-US" sz="3600"/>
              <a:t>（マーケティング）</a:t>
            </a:r>
            <a:endParaRPr lang="en-US" altLang="ja-JP" sz="3600" dirty="0"/>
          </a:p>
          <a:p>
            <a:pPr lvl="2"/>
            <a:r>
              <a:rPr lang="ja-JP" altLang="en-US" sz="3600"/>
              <a:t>顧客の信用度の予測</a:t>
            </a:r>
            <a:r>
              <a:rPr lang="en-US" altLang="ja-JP" sz="3600" dirty="0"/>
              <a:t> </a:t>
            </a:r>
            <a:r>
              <a:rPr lang="ja-JP" altLang="en-US" sz="3600"/>
              <a:t>（金融機関など）</a:t>
            </a:r>
            <a:endParaRPr lang="en-US" altLang="ja-JP" sz="3600" dirty="0"/>
          </a:p>
          <a:p>
            <a:pPr lvl="2"/>
            <a:endParaRPr lang="en-US" altLang="ja-JP" sz="4400" dirty="0"/>
          </a:p>
          <a:p>
            <a:r>
              <a:rPr lang="ja-JP" altLang="en-US" sz="4400"/>
              <a:t>解釈可能性</a:t>
            </a:r>
            <a:endParaRPr lang="en-US" altLang="ja-JP" sz="4400" dirty="0"/>
          </a:p>
          <a:p>
            <a:pPr lvl="1"/>
            <a:r>
              <a:rPr lang="ja-JP" altLang="en-US" sz="3600"/>
              <a:t>予測モデルが，予測を行うプロセスの理解のしやすさのこと</a:t>
            </a:r>
            <a:endParaRPr lang="en-US" altLang="ja-JP" sz="3600" dirty="0"/>
          </a:p>
          <a:p>
            <a:pPr lvl="1"/>
            <a:r>
              <a:rPr lang="en-US" altLang="ja-JP" sz="3600" dirty="0"/>
              <a:t>Deep</a:t>
            </a:r>
            <a:r>
              <a:rPr lang="ja-JP" altLang="en-US" sz="3600"/>
              <a:t> </a:t>
            </a:r>
            <a:r>
              <a:rPr lang="en-US" altLang="ja-JP" sz="3600" dirty="0"/>
              <a:t>Learning</a:t>
            </a:r>
            <a:r>
              <a:rPr lang="ja-JP" altLang="en-US" sz="3600"/>
              <a:t>などの手法は，ブラックボックスであるため解釈可能性が低い</a:t>
            </a:r>
            <a:endParaRPr lang="en-US" altLang="ja-JP" sz="3600" dirty="0"/>
          </a:p>
        </p:txBody>
      </p:sp>
    </p:spTree>
    <p:extLst>
      <p:ext uri="{BB962C8B-B14F-4D97-AF65-F5344CB8AC3E}">
        <p14:creationId xmlns:p14="http://schemas.microsoft.com/office/powerpoint/2010/main" val="2748754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Decision Tree </a:t>
            </a:r>
            <a:r>
              <a:rPr lang="ja-JP" altLang="en-US"/>
              <a:t>（決定木）</a:t>
            </a:r>
            <a:r>
              <a:rPr lang="en-US" altLang="ja-JP" dirty="0"/>
              <a:t> | </a:t>
            </a:r>
            <a:r>
              <a:rPr lang="ja-JP" altLang="en-US"/>
              <a:t>金融機関の例</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15</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24" name="テキスト プレースホルダー 9">
            <a:extLst>
              <a:ext uri="{FF2B5EF4-FFF2-40B4-BE49-F238E27FC236}">
                <a16:creationId xmlns:a16="http://schemas.microsoft.com/office/drawing/2014/main" id="{BEF4CB92-9014-AB49-B1A6-A92446520114}"/>
              </a:ext>
            </a:extLst>
          </p:cNvPr>
          <p:cNvSpPr>
            <a:spLocks noGrp="1"/>
          </p:cNvSpPr>
          <p:nvPr>
            <p:ph type="body" sz="quarter" idx="12"/>
          </p:nvPr>
        </p:nvSpPr>
        <p:spPr>
          <a:xfrm>
            <a:off x="2778891" y="6592496"/>
            <a:ext cx="5742621" cy="3483089"/>
          </a:xfrm>
        </p:spPr>
        <p:txBody>
          <a:bodyPr>
            <a:normAutofit/>
          </a:bodyPr>
          <a:lstStyle/>
          <a:p>
            <a:pPr marL="0" indent="0">
              <a:buNone/>
            </a:pPr>
            <a:r>
              <a:rPr lang="ja-JP" altLang="en-US" sz="4400">
                <a:solidFill>
                  <a:schemeClr val="accent1"/>
                </a:solidFill>
              </a:rPr>
              <a:t>顧客データ</a:t>
            </a:r>
            <a:endParaRPr lang="en-US" altLang="ja-JP" sz="4400" dirty="0">
              <a:solidFill>
                <a:schemeClr val="accent1"/>
              </a:solidFill>
            </a:endParaRPr>
          </a:p>
          <a:p>
            <a:pPr marL="0" indent="0">
              <a:buNone/>
            </a:pPr>
            <a:r>
              <a:rPr lang="ja-JP" altLang="en-US" sz="3600"/>
              <a:t>収入，年齢，資産，取引履歴</a:t>
            </a:r>
            <a:endParaRPr lang="en-US" altLang="ja-JP" sz="3600" dirty="0"/>
          </a:p>
        </p:txBody>
      </p:sp>
      <p:pic>
        <p:nvPicPr>
          <p:cNvPr id="12" name="Picture 11">
            <a:extLst>
              <a:ext uri="{FF2B5EF4-FFF2-40B4-BE49-F238E27FC236}">
                <a16:creationId xmlns:a16="http://schemas.microsoft.com/office/drawing/2014/main" id="{7F6B5A33-BE5F-324D-8F64-74ABCC6A4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759" y="5142706"/>
            <a:ext cx="2049910" cy="2049910"/>
          </a:xfrm>
          <a:prstGeom prst="rect">
            <a:avLst/>
          </a:prstGeom>
        </p:spPr>
      </p:pic>
      <p:pic>
        <p:nvPicPr>
          <p:cNvPr id="14" name="Picture 13">
            <a:extLst>
              <a:ext uri="{FF2B5EF4-FFF2-40B4-BE49-F238E27FC236}">
                <a16:creationId xmlns:a16="http://schemas.microsoft.com/office/drawing/2014/main" id="{611E8434-9C33-BB4E-B682-E044BC4F5F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7977" y="2787166"/>
            <a:ext cx="2640303" cy="2640303"/>
          </a:xfrm>
          <a:prstGeom prst="rect">
            <a:avLst/>
          </a:prstGeom>
        </p:spPr>
      </p:pic>
      <p:grpSp>
        <p:nvGrpSpPr>
          <p:cNvPr id="3" name="Group 2">
            <a:extLst>
              <a:ext uri="{FF2B5EF4-FFF2-40B4-BE49-F238E27FC236}">
                <a16:creationId xmlns:a16="http://schemas.microsoft.com/office/drawing/2014/main" id="{4E163879-2047-9143-9B8B-4BBFDAD2E28C}"/>
              </a:ext>
            </a:extLst>
          </p:cNvPr>
          <p:cNvGrpSpPr/>
          <p:nvPr/>
        </p:nvGrpSpPr>
        <p:grpSpPr>
          <a:xfrm>
            <a:off x="10537714" y="5143383"/>
            <a:ext cx="5418139" cy="2049907"/>
            <a:chOff x="10762094" y="2791275"/>
            <a:chExt cx="4114538" cy="1556701"/>
          </a:xfrm>
        </p:grpSpPr>
        <p:sp>
          <p:nvSpPr>
            <p:cNvPr id="13" name="Freeform 51">
              <a:extLst>
                <a:ext uri="{FF2B5EF4-FFF2-40B4-BE49-F238E27FC236}">
                  <a16:creationId xmlns:a16="http://schemas.microsoft.com/office/drawing/2014/main" id="{97FC574E-6978-434A-9D07-F88B155A8609}"/>
                </a:ext>
              </a:extLst>
            </p:cNvPr>
            <p:cNvSpPr>
              <a:spLocks noEditPoints="1"/>
            </p:cNvSpPr>
            <p:nvPr/>
          </p:nvSpPr>
          <p:spPr bwMode="auto">
            <a:xfrm>
              <a:off x="10762094" y="2802257"/>
              <a:ext cx="1545207" cy="1545207"/>
            </a:xfrm>
            <a:custGeom>
              <a:avLst/>
              <a:gdLst>
                <a:gd name="T0" fmla="*/ 108 w 160"/>
                <a:gd name="T1" fmla="*/ 72 h 160"/>
                <a:gd name="T2" fmla="*/ 120 w 160"/>
                <a:gd name="T3" fmla="*/ 60 h 160"/>
                <a:gd name="T4" fmla="*/ 108 w 160"/>
                <a:gd name="T5" fmla="*/ 48 h 160"/>
                <a:gd name="T6" fmla="*/ 96 w 160"/>
                <a:gd name="T7" fmla="*/ 60 h 160"/>
                <a:gd name="T8" fmla="*/ 108 w 160"/>
                <a:gd name="T9" fmla="*/ 72 h 160"/>
                <a:gd name="T10" fmla="*/ 52 w 160"/>
                <a:gd name="T11" fmla="*/ 72 h 160"/>
                <a:gd name="T12" fmla="*/ 64 w 160"/>
                <a:gd name="T13" fmla="*/ 60 h 160"/>
                <a:gd name="T14" fmla="*/ 52 w 160"/>
                <a:gd name="T15" fmla="*/ 48 h 160"/>
                <a:gd name="T16" fmla="*/ 40 w 160"/>
                <a:gd name="T17" fmla="*/ 60 h 160"/>
                <a:gd name="T18" fmla="*/ 52 w 160"/>
                <a:gd name="T19" fmla="*/ 72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80 w 160"/>
                <a:gd name="T35" fmla="*/ 16 h 160"/>
                <a:gd name="T36" fmla="*/ 144 w 160"/>
                <a:gd name="T37" fmla="*/ 80 h 160"/>
                <a:gd name="T38" fmla="*/ 80 w 160"/>
                <a:gd name="T39" fmla="*/ 144 h 160"/>
                <a:gd name="T40" fmla="*/ 80 w 160"/>
                <a:gd name="T41" fmla="*/ 112 h 160"/>
                <a:gd name="T42" fmla="*/ 52 w 160"/>
                <a:gd name="T43" fmla="*/ 96 h 160"/>
                <a:gd name="T44" fmla="*/ 39 w 160"/>
                <a:gd name="T45" fmla="*/ 96 h 160"/>
                <a:gd name="T46" fmla="*/ 80 w 160"/>
                <a:gd name="T47" fmla="*/ 124 h 160"/>
                <a:gd name="T48" fmla="*/ 121 w 160"/>
                <a:gd name="T49" fmla="*/ 96 h 160"/>
                <a:gd name="T50" fmla="*/ 108 w 160"/>
                <a:gd name="T51" fmla="*/ 96 h 160"/>
                <a:gd name="T52" fmla="*/ 80 w 160"/>
                <a:gd name="T53" fmla="*/ 11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60">
                  <a:moveTo>
                    <a:pt x="108" y="72"/>
                  </a:moveTo>
                  <a:cubicBezTo>
                    <a:pt x="115" y="72"/>
                    <a:pt x="120" y="67"/>
                    <a:pt x="120" y="60"/>
                  </a:cubicBezTo>
                  <a:cubicBezTo>
                    <a:pt x="120" y="53"/>
                    <a:pt x="115" y="48"/>
                    <a:pt x="108" y="48"/>
                  </a:cubicBezTo>
                  <a:cubicBezTo>
                    <a:pt x="101" y="48"/>
                    <a:pt x="96" y="53"/>
                    <a:pt x="96" y="60"/>
                  </a:cubicBezTo>
                  <a:cubicBezTo>
                    <a:pt x="96" y="67"/>
                    <a:pt x="101" y="72"/>
                    <a:pt x="108" y="72"/>
                  </a:cubicBezTo>
                  <a:close/>
                  <a:moveTo>
                    <a:pt x="52" y="72"/>
                  </a:moveTo>
                  <a:cubicBezTo>
                    <a:pt x="59" y="72"/>
                    <a:pt x="64" y="67"/>
                    <a:pt x="64" y="60"/>
                  </a:cubicBezTo>
                  <a:cubicBezTo>
                    <a:pt x="64" y="53"/>
                    <a:pt x="59" y="48"/>
                    <a:pt x="52" y="48"/>
                  </a:cubicBezTo>
                  <a:cubicBezTo>
                    <a:pt x="45" y="48"/>
                    <a:pt x="40" y="53"/>
                    <a:pt x="40" y="60"/>
                  </a:cubicBezTo>
                  <a:cubicBezTo>
                    <a:pt x="40" y="67"/>
                    <a:pt x="45" y="72"/>
                    <a:pt x="52" y="72"/>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45"/>
                    <a:pt x="45" y="16"/>
                    <a:pt x="80" y="16"/>
                  </a:cubicBezTo>
                  <a:cubicBezTo>
                    <a:pt x="115" y="16"/>
                    <a:pt x="144" y="45"/>
                    <a:pt x="144" y="80"/>
                  </a:cubicBezTo>
                  <a:cubicBezTo>
                    <a:pt x="144" y="115"/>
                    <a:pt x="115" y="144"/>
                    <a:pt x="80" y="144"/>
                  </a:cubicBezTo>
                  <a:close/>
                  <a:moveTo>
                    <a:pt x="80" y="112"/>
                  </a:moveTo>
                  <a:cubicBezTo>
                    <a:pt x="68" y="112"/>
                    <a:pt x="58" y="106"/>
                    <a:pt x="52" y="96"/>
                  </a:cubicBezTo>
                  <a:cubicBezTo>
                    <a:pt x="39" y="96"/>
                    <a:pt x="39" y="96"/>
                    <a:pt x="39" y="96"/>
                  </a:cubicBezTo>
                  <a:cubicBezTo>
                    <a:pt x="45" y="112"/>
                    <a:pt x="61" y="124"/>
                    <a:pt x="80" y="124"/>
                  </a:cubicBezTo>
                  <a:cubicBezTo>
                    <a:pt x="99" y="124"/>
                    <a:pt x="115" y="112"/>
                    <a:pt x="121" y="96"/>
                  </a:cubicBezTo>
                  <a:cubicBezTo>
                    <a:pt x="108" y="96"/>
                    <a:pt x="108" y="96"/>
                    <a:pt x="108" y="96"/>
                  </a:cubicBezTo>
                  <a:cubicBezTo>
                    <a:pt x="102" y="106"/>
                    <a:pt x="92" y="112"/>
                    <a:pt x="80" y="11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Freeform 48">
              <a:extLst>
                <a:ext uri="{FF2B5EF4-FFF2-40B4-BE49-F238E27FC236}">
                  <a16:creationId xmlns:a16="http://schemas.microsoft.com/office/drawing/2014/main" id="{70566A05-AEA3-3041-9550-849BD42DE529}"/>
                </a:ext>
              </a:extLst>
            </p:cNvPr>
            <p:cNvSpPr>
              <a:spLocks noEditPoints="1"/>
            </p:cNvSpPr>
            <p:nvPr/>
          </p:nvSpPr>
          <p:spPr bwMode="auto">
            <a:xfrm>
              <a:off x="13319931" y="2791275"/>
              <a:ext cx="1556701" cy="1556701"/>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144 h 160"/>
                <a:gd name="T12" fmla="*/ 16 w 160"/>
                <a:gd name="T13" fmla="*/ 80 h 160"/>
                <a:gd name="T14" fmla="*/ 80 w 160"/>
                <a:gd name="T15" fmla="*/ 16 h 160"/>
                <a:gd name="T16" fmla="*/ 144 w 160"/>
                <a:gd name="T17" fmla="*/ 80 h 160"/>
                <a:gd name="T18" fmla="*/ 80 w 160"/>
                <a:gd name="T19" fmla="*/ 144 h 160"/>
                <a:gd name="T20" fmla="*/ 113 w 160"/>
                <a:gd name="T21" fmla="*/ 46 h 160"/>
                <a:gd name="T22" fmla="*/ 105 w 160"/>
                <a:gd name="T23" fmla="*/ 55 h 160"/>
                <a:gd name="T24" fmla="*/ 96 w 160"/>
                <a:gd name="T25" fmla="*/ 46 h 160"/>
                <a:gd name="T26" fmla="*/ 88 w 160"/>
                <a:gd name="T27" fmla="*/ 55 h 160"/>
                <a:gd name="T28" fmla="*/ 96 w 160"/>
                <a:gd name="T29" fmla="*/ 63 h 160"/>
                <a:gd name="T30" fmla="*/ 88 w 160"/>
                <a:gd name="T31" fmla="*/ 72 h 160"/>
                <a:gd name="T32" fmla="*/ 96 w 160"/>
                <a:gd name="T33" fmla="*/ 80 h 160"/>
                <a:gd name="T34" fmla="*/ 105 w 160"/>
                <a:gd name="T35" fmla="*/ 72 h 160"/>
                <a:gd name="T36" fmla="*/ 113 w 160"/>
                <a:gd name="T37" fmla="*/ 80 h 160"/>
                <a:gd name="T38" fmla="*/ 122 w 160"/>
                <a:gd name="T39" fmla="*/ 72 h 160"/>
                <a:gd name="T40" fmla="*/ 113 w 160"/>
                <a:gd name="T41" fmla="*/ 63 h 160"/>
                <a:gd name="T42" fmla="*/ 122 w 160"/>
                <a:gd name="T43" fmla="*/ 55 h 160"/>
                <a:gd name="T44" fmla="*/ 113 w 160"/>
                <a:gd name="T45" fmla="*/ 46 h 160"/>
                <a:gd name="T46" fmla="*/ 47 w 160"/>
                <a:gd name="T47" fmla="*/ 80 h 160"/>
                <a:gd name="T48" fmla="*/ 55 w 160"/>
                <a:gd name="T49" fmla="*/ 72 h 160"/>
                <a:gd name="T50" fmla="*/ 64 w 160"/>
                <a:gd name="T51" fmla="*/ 80 h 160"/>
                <a:gd name="T52" fmla="*/ 72 w 160"/>
                <a:gd name="T53" fmla="*/ 72 h 160"/>
                <a:gd name="T54" fmla="*/ 64 w 160"/>
                <a:gd name="T55" fmla="*/ 63 h 160"/>
                <a:gd name="T56" fmla="*/ 72 w 160"/>
                <a:gd name="T57" fmla="*/ 55 h 160"/>
                <a:gd name="T58" fmla="*/ 64 w 160"/>
                <a:gd name="T59" fmla="*/ 46 h 160"/>
                <a:gd name="T60" fmla="*/ 55 w 160"/>
                <a:gd name="T61" fmla="*/ 55 h 160"/>
                <a:gd name="T62" fmla="*/ 47 w 160"/>
                <a:gd name="T63" fmla="*/ 46 h 160"/>
                <a:gd name="T64" fmla="*/ 38 w 160"/>
                <a:gd name="T65" fmla="*/ 55 h 160"/>
                <a:gd name="T66" fmla="*/ 47 w 160"/>
                <a:gd name="T67" fmla="*/ 63 h 160"/>
                <a:gd name="T68" fmla="*/ 38 w 160"/>
                <a:gd name="T69" fmla="*/ 72 h 160"/>
                <a:gd name="T70" fmla="*/ 47 w 160"/>
                <a:gd name="T71" fmla="*/ 80 h 160"/>
                <a:gd name="T72" fmla="*/ 80 w 160"/>
                <a:gd name="T73" fmla="*/ 96 h 160"/>
                <a:gd name="T74" fmla="*/ 39 w 160"/>
                <a:gd name="T75" fmla="*/ 124 h 160"/>
                <a:gd name="T76" fmla="*/ 121 w 160"/>
                <a:gd name="T77" fmla="*/ 124 h 160"/>
                <a:gd name="T78" fmla="*/ 80 w 160"/>
                <a:gd name="T79" fmla="*/ 9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45"/>
                    <a:pt x="45" y="16"/>
                    <a:pt x="80" y="16"/>
                  </a:cubicBezTo>
                  <a:cubicBezTo>
                    <a:pt x="115" y="16"/>
                    <a:pt x="144" y="45"/>
                    <a:pt x="144" y="80"/>
                  </a:cubicBezTo>
                  <a:cubicBezTo>
                    <a:pt x="144" y="115"/>
                    <a:pt x="115" y="144"/>
                    <a:pt x="80" y="144"/>
                  </a:cubicBezTo>
                  <a:close/>
                  <a:moveTo>
                    <a:pt x="113" y="46"/>
                  </a:moveTo>
                  <a:cubicBezTo>
                    <a:pt x="105" y="55"/>
                    <a:pt x="105" y="55"/>
                    <a:pt x="105" y="55"/>
                  </a:cubicBezTo>
                  <a:cubicBezTo>
                    <a:pt x="96" y="46"/>
                    <a:pt x="96" y="46"/>
                    <a:pt x="96" y="46"/>
                  </a:cubicBezTo>
                  <a:cubicBezTo>
                    <a:pt x="88" y="55"/>
                    <a:pt x="88" y="55"/>
                    <a:pt x="88" y="55"/>
                  </a:cubicBezTo>
                  <a:cubicBezTo>
                    <a:pt x="96" y="63"/>
                    <a:pt x="96" y="63"/>
                    <a:pt x="96" y="63"/>
                  </a:cubicBezTo>
                  <a:cubicBezTo>
                    <a:pt x="88" y="72"/>
                    <a:pt x="88" y="72"/>
                    <a:pt x="88" y="72"/>
                  </a:cubicBezTo>
                  <a:cubicBezTo>
                    <a:pt x="96" y="80"/>
                    <a:pt x="96" y="80"/>
                    <a:pt x="96" y="80"/>
                  </a:cubicBezTo>
                  <a:cubicBezTo>
                    <a:pt x="105" y="72"/>
                    <a:pt x="105" y="72"/>
                    <a:pt x="105" y="72"/>
                  </a:cubicBezTo>
                  <a:cubicBezTo>
                    <a:pt x="113" y="80"/>
                    <a:pt x="113" y="80"/>
                    <a:pt x="113" y="80"/>
                  </a:cubicBezTo>
                  <a:cubicBezTo>
                    <a:pt x="122" y="72"/>
                    <a:pt x="122" y="72"/>
                    <a:pt x="122" y="72"/>
                  </a:cubicBezTo>
                  <a:cubicBezTo>
                    <a:pt x="113" y="63"/>
                    <a:pt x="113" y="63"/>
                    <a:pt x="113" y="63"/>
                  </a:cubicBezTo>
                  <a:cubicBezTo>
                    <a:pt x="122" y="55"/>
                    <a:pt x="122" y="55"/>
                    <a:pt x="122" y="55"/>
                  </a:cubicBezTo>
                  <a:lnTo>
                    <a:pt x="113" y="46"/>
                  </a:lnTo>
                  <a:close/>
                  <a:moveTo>
                    <a:pt x="47" y="80"/>
                  </a:moveTo>
                  <a:cubicBezTo>
                    <a:pt x="55" y="72"/>
                    <a:pt x="55" y="72"/>
                    <a:pt x="55" y="72"/>
                  </a:cubicBezTo>
                  <a:cubicBezTo>
                    <a:pt x="64" y="80"/>
                    <a:pt x="64" y="80"/>
                    <a:pt x="64" y="80"/>
                  </a:cubicBezTo>
                  <a:cubicBezTo>
                    <a:pt x="72" y="72"/>
                    <a:pt x="72" y="72"/>
                    <a:pt x="72" y="72"/>
                  </a:cubicBezTo>
                  <a:cubicBezTo>
                    <a:pt x="64" y="63"/>
                    <a:pt x="64" y="63"/>
                    <a:pt x="64" y="63"/>
                  </a:cubicBezTo>
                  <a:cubicBezTo>
                    <a:pt x="72" y="55"/>
                    <a:pt x="72" y="55"/>
                    <a:pt x="72" y="55"/>
                  </a:cubicBezTo>
                  <a:cubicBezTo>
                    <a:pt x="64" y="46"/>
                    <a:pt x="64" y="46"/>
                    <a:pt x="64" y="46"/>
                  </a:cubicBezTo>
                  <a:cubicBezTo>
                    <a:pt x="55" y="55"/>
                    <a:pt x="55" y="55"/>
                    <a:pt x="55" y="55"/>
                  </a:cubicBezTo>
                  <a:cubicBezTo>
                    <a:pt x="47" y="46"/>
                    <a:pt x="47" y="46"/>
                    <a:pt x="47" y="46"/>
                  </a:cubicBezTo>
                  <a:cubicBezTo>
                    <a:pt x="38" y="55"/>
                    <a:pt x="38" y="55"/>
                    <a:pt x="38" y="55"/>
                  </a:cubicBezTo>
                  <a:cubicBezTo>
                    <a:pt x="47" y="63"/>
                    <a:pt x="47" y="63"/>
                    <a:pt x="47" y="63"/>
                  </a:cubicBezTo>
                  <a:cubicBezTo>
                    <a:pt x="38" y="72"/>
                    <a:pt x="38" y="72"/>
                    <a:pt x="38" y="72"/>
                  </a:cubicBezTo>
                  <a:lnTo>
                    <a:pt x="47" y="80"/>
                  </a:lnTo>
                  <a:close/>
                  <a:moveTo>
                    <a:pt x="80" y="96"/>
                  </a:moveTo>
                  <a:cubicBezTo>
                    <a:pt x="61" y="96"/>
                    <a:pt x="46" y="108"/>
                    <a:pt x="39" y="124"/>
                  </a:cubicBezTo>
                  <a:cubicBezTo>
                    <a:pt x="121" y="124"/>
                    <a:pt x="121" y="124"/>
                    <a:pt x="121" y="124"/>
                  </a:cubicBezTo>
                  <a:cubicBezTo>
                    <a:pt x="114" y="108"/>
                    <a:pt x="99" y="96"/>
                    <a:pt x="80" y="9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 name="TextBox 1">
              <a:extLst>
                <a:ext uri="{FF2B5EF4-FFF2-40B4-BE49-F238E27FC236}">
                  <a16:creationId xmlns:a16="http://schemas.microsoft.com/office/drawing/2014/main" id="{040F63D2-450B-E740-9B5A-8D783C53173E}"/>
                </a:ext>
              </a:extLst>
            </p:cNvPr>
            <p:cNvSpPr txBox="1"/>
            <p:nvPr/>
          </p:nvSpPr>
          <p:spPr>
            <a:xfrm>
              <a:off x="12340961" y="3348444"/>
              <a:ext cx="978970" cy="444079"/>
            </a:xfrm>
            <a:prstGeom prst="rect">
              <a:avLst/>
            </a:prstGeom>
            <a:noFill/>
          </p:spPr>
          <p:txBody>
            <a:bodyPr wrap="none" rtlCol="0">
              <a:spAutoFit/>
            </a:bodyPr>
            <a:lstStyle/>
            <a:p>
              <a:r>
                <a:rPr lang="ja-JP" altLang="en-US" sz="3200"/>
                <a:t>または</a:t>
              </a:r>
              <a:endParaRPr lang="en-US" sz="3200" dirty="0"/>
            </a:p>
          </p:txBody>
        </p:sp>
      </p:grpSp>
      <p:cxnSp>
        <p:nvCxnSpPr>
          <p:cNvPr id="10" name="Straight Arrow Connector 9">
            <a:extLst>
              <a:ext uri="{FF2B5EF4-FFF2-40B4-BE49-F238E27FC236}">
                <a16:creationId xmlns:a16="http://schemas.microsoft.com/office/drawing/2014/main" id="{3DE08061-7EF6-3F45-879D-658044AB3CEB}"/>
              </a:ext>
            </a:extLst>
          </p:cNvPr>
          <p:cNvCxnSpPr>
            <a:cxnSpLocks/>
          </p:cNvCxnSpPr>
          <p:nvPr/>
        </p:nvCxnSpPr>
        <p:spPr>
          <a:xfrm>
            <a:off x="2262253" y="4248146"/>
            <a:ext cx="4822798" cy="0"/>
          </a:xfrm>
          <a:prstGeom prst="straightConnector1">
            <a:avLst/>
          </a:prstGeom>
          <a:ln w="254000" cmpd="sng">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0D2FB65-91EC-8B46-939D-F8C8C51C8A6A}"/>
              </a:ext>
            </a:extLst>
          </p:cNvPr>
          <p:cNvCxnSpPr>
            <a:cxnSpLocks/>
          </p:cNvCxnSpPr>
          <p:nvPr/>
        </p:nvCxnSpPr>
        <p:spPr>
          <a:xfrm>
            <a:off x="10673131" y="4248146"/>
            <a:ext cx="5176496" cy="0"/>
          </a:xfrm>
          <a:prstGeom prst="straightConnector1">
            <a:avLst/>
          </a:prstGeom>
          <a:ln w="254000" cmpd="sng">
            <a:tailEnd type="arrow"/>
          </a:ln>
        </p:spPr>
        <p:style>
          <a:lnRef idx="1">
            <a:schemeClr val="accent1"/>
          </a:lnRef>
          <a:fillRef idx="0">
            <a:schemeClr val="accent1"/>
          </a:fillRef>
          <a:effectRef idx="0">
            <a:schemeClr val="accent1"/>
          </a:effectRef>
          <a:fontRef idx="minor">
            <a:schemeClr val="tx1"/>
          </a:fontRef>
        </p:style>
      </p:cxnSp>
      <p:sp>
        <p:nvSpPr>
          <p:cNvPr id="25" name="テキスト プレースホルダー 9">
            <a:extLst>
              <a:ext uri="{FF2B5EF4-FFF2-40B4-BE49-F238E27FC236}">
                <a16:creationId xmlns:a16="http://schemas.microsoft.com/office/drawing/2014/main" id="{B46B6010-41BF-B440-A924-F38C320488E2}"/>
              </a:ext>
            </a:extLst>
          </p:cNvPr>
          <p:cNvSpPr txBox="1">
            <a:spLocks/>
          </p:cNvSpPr>
          <p:nvPr/>
        </p:nvSpPr>
        <p:spPr>
          <a:xfrm>
            <a:off x="10537715" y="6612213"/>
            <a:ext cx="6803899" cy="3483089"/>
          </a:xfrm>
          <a:prstGeom prst="rect">
            <a:avLst/>
          </a:prstGeom>
        </p:spPr>
        <p:txBody>
          <a:bodyPr vert="horz" lIns="91440" tIns="45720" rIns="91440" bIns="45720" rtlCol="0" anchor="ctr">
            <a:normAutofit/>
          </a:bodyPr>
          <a:lstStyle>
            <a:lvl1pPr marL="457200" indent="-457200" algn="l" defTabSz="1371417" rtl="0" eaLnBrk="1" latinLnBrk="0" hangingPunct="1">
              <a:lnSpc>
                <a:spcPct val="120000"/>
              </a:lnSpc>
              <a:spcBef>
                <a:spcPts val="2400"/>
              </a:spcBef>
              <a:buClr>
                <a:schemeClr val="accent1"/>
              </a:buClr>
              <a:buFont typeface="Wingdings" panose="05000000000000000000" pitchFamily="2" charset="2"/>
              <a:buChar char="n"/>
              <a:defRPr kumimoji="1" sz="3200" kern="1200">
                <a:solidFill>
                  <a:schemeClr val="tx1"/>
                </a:solidFill>
                <a:latin typeface="+mn-lt"/>
                <a:ea typeface="+mn-ea"/>
                <a:cs typeface="+mn-cs"/>
              </a:defRPr>
            </a:lvl1pPr>
            <a:lvl2pPr marL="900000" indent="-342854" algn="l" defTabSz="1371417" rtl="0" eaLnBrk="1" latinLnBrk="0" hangingPunct="1">
              <a:lnSpc>
                <a:spcPct val="120000"/>
              </a:lnSpc>
              <a:spcBef>
                <a:spcPts val="750"/>
              </a:spcBef>
              <a:buFont typeface="Wingdings" panose="05000000000000000000" pitchFamily="2" charset="2"/>
              <a:buChar char="l"/>
              <a:defRPr kumimoji="1" sz="2400" kern="1200">
                <a:solidFill>
                  <a:schemeClr val="tx1"/>
                </a:solidFill>
                <a:latin typeface="+mn-lt"/>
                <a:ea typeface="+mn-ea"/>
                <a:cs typeface="+mn-cs"/>
              </a:defRPr>
            </a:lvl2pPr>
            <a:lvl3pPr marL="1332000" indent="-342854" algn="l" defTabSz="1371417" rtl="0" eaLnBrk="1" latinLnBrk="0" hangingPunct="1">
              <a:lnSpc>
                <a:spcPct val="120000"/>
              </a:lnSpc>
              <a:spcBef>
                <a:spcPts val="1200"/>
              </a:spcBef>
              <a:buFont typeface="Wingdings" panose="05000000000000000000" pitchFamily="2" charset="2"/>
              <a:buChar char="l"/>
              <a:defRPr kumimoji="1" sz="2400" kern="1200">
                <a:solidFill>
                  <a:schemeClr val="tx2"/>
                </a:solidFill>
                <a:latin typeface="+mn-lt"/>
                <a:ea typeface="+mn-ea"/>
                <a:cs typeface="+mn-cs"/>
              </a:defRPr>
            </a:lvl3pPr>
            <a:lvl4pPr marL="2399980"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a:lstStyle>
          <a:p>
            <a:pPr marL="0" indent="0">
              <a:buNone/>
            </a:pPr>
            <a:r>
              <a:rPr lang="ja-JP" altLang="en-US" sz="4400">
                <a:solidFill>
                  <a:schemeClr val="accent1"/>
                </a:solidFill>
              </a:rPr>
              <a:t>顧客の貸し倒れリスク</a:t>
            </a:r>
            <a:endParaRPr lang="en-US" altLang="ja-JP" sz="4400" dirty="0">
              <a:solidFill>
                <a:schemeClr val="accent1"/>
              </a:solidFill>
            </a:endParaRPr>
          </a:p>
          <a:p>
            <a:pPr marL="0" indent="0">
              <a:buNone/>
            </a:pPr>
            <a:r>
              <a:rPr lang="ja-JP" altLang="en-US" sz="3600"/>
              <a:t>お金を貸しても大丈夫か否か</a:t>
            </a:r>
            <a:endParaRPr lang="en-US" altLang="ja-JP" sz="3600" dirty="0"/>
          </a:p>
        </p:txBody>
      </p:sp>
      <p:sp>
        <p:nvSpPr>
          <p:cNvPr id="28" name="TextBox 27">
            <a:extLst>
              <a:ext uri="{FF2B5EF4-FFF2-40B4-BE49-F238E27FC236}">
                <a16:creationId xmlns:a16="http://schemas.microsoft.com/office/drawing/2014/main" id="{C0FEC627-12D9-AA49-9065-C8D433F47827}"/>
              </a:ext>
            </a:extLst>
          </p:cNvPr>
          <p:cNvSpPr txBox="1"/>
          <p:nvPr/>
        </p:nvSpPr>
        <p:spPr>
          <a:xfrm>
            <a:off x="7275991" y="1819932"/>
            <a:ext cx="2964273" cy="769441"/>
          </a:xfrm>
          <a:prstGeom prst="rect">
            <a:avLst/>
          </a:prstGeom>
          <a:noFill/>
        </p:spPr>
        <p:txBody>
          <a:bodyPr wrap="none" rtlCol="0">
            <a:spAutoFit/>
          </a:bodyPr>
          <a:lstStyle/>
          <a:p>
            <a:r>
              <a:rPr lang="ja-JP" altLang="en-US" sz="4400">
                <a:solidFill>
                  <a:schemeClr val="accent1"/>
                </a:solidFill>
              </a:rPr>
              <a:t>予測モデル</a:t>
            </a:r>
            <a:endParaRPr lang="en-US" sz="4400" dirty="0">
              <a:solidFill>
                <a:schemeClr val="accent1"/>
              </a:solidFill>
            </a:endParaRPr>
          </a:p>
        </p:txBody>
      </p:sp>
    </p:spTree>
    <p:extLst>
      <p:ext uri="{BB962C8B-B14F-4D97-AF65-F5344CB8AC3E}">
        <p14:creationId xmlns:p14="http://schemas.microsoft.com/office/powerpoint/2010/main" val="2918049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Decision Tree </a:t>
            </a:r>
            <a:r>
              <a:rPr lang="ja-JP" altLang="en-US"/>
              <a:t>（決定木）</a:t>
            </a:r>
            <a:r>
              <a:rPr lang="en-US" altLang="ja-JP" dirty="0"/>
              <a:t> | </a:t>
            </a:r>
            <a:r>
              <a:rPr lang="ja-JP" altLang="en-US"/>
              <a:t>金融機関の例</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16</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pic>
        <p:nvPicPr>
          <p:cNvPr id="7" name="Picture 6">
            <a:extLst>
              <a:ext uri="{FF2B5EF4-FFF2-40B4-BE49-F238E27FC236}">
                <a16:creationId xmlns:a16="http://schemas.microsoft.com/office/drawing/2014/main" id="{3737D88E-BF9D-3448-A882-5EDFB674D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045" y="6125955"/>
            <a:ext cx="2781967" cy="2781967"/>
          </a:xfrm>
          <a:prstGeom prst="rect">
            <a:avLst/>
          </a:prstGeom>
        </p:spPr>
      </p:pic>
      <p:pic>
        <p:nvPicPr>
          <p:cNvPr id="11" name="Picture 10">
            <a:extLst>
              <a:ext uri="{FF2B5EF4-FFF2-40B4-BE49-F238E27FC236}">
                <a16:creationId xmlns:a16="http://schemas.microsoft.com/office/drawing/2014/main" id="{2FEB1797-E705-7347-B207-8FDDCE180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4832" y="6125955"/>
            <a:ext cx="2781968" cy="2781968"/>
          </a:xfrm>
          <a:prstGeom prst="rect">
            <a:avLst/>
          </a:prstGeom>
        </p:spPr>
      </p:pic>
      <p:sp>
        <p:nvSpPr>
          <p:cNvPr id="16" name="Oval Callout 15">
            <a:extLst>
              <a:ext uri="{FF2B5EF4-FFF2-40B4-BE49-F238E27FC236}">
                <a16:creationId xmlns:a16="http://schemas.microsoft.com/office/drawing/2014/main" id="{951C8E6E-EA3A-F64E-8FE7-25985D8E33C4}"/>
              </a:ext>
            </a:extLst>
          </p:cNvPr>
          <p:cNvSpPr/>
          <p:nvPr/>
        </p:nvSpPr>
        <p:spPr>
          <a:xfrm>
            <a:off x="5483059" y="3370375"/>
            <a:ext cx="6321931" cy="2950214"/>
          </a:xfrm>
          <a:prstGeom prst="wedgeEllipseCallout">
            <a:avLst>
              <a:gd name="adj1" fmla="val -47364"/>
              <a:gd name="adj2" fmla="val 50186"/>
            </a:avLst>
          </a:prstGeom>
          <a:no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a:solidFill>
                  <a:schemeClr val="tx1"/>
                </a:solidFill>
              </a:rPr>
              <a:t>なんでお金貨してくれないんですか！！</a:t>
            </a:r>
            <a:endParaRPr kumimoji="1" lang="en-US" sz="3600" dirty="0">
              <a:solidFill>
                <a:schemeClr val="tx1"/>
              </a:solidFill>
            </a:endParaRPr>
          </a:p>
        </p:txBody>
      </p:sp>
      <p:sp>
        <p:nvSpPr>
          <p:cNvPr id="17" name="TextBox 16">
            <a:extLst>
              <a:ext uri="{FF2B5EF4-FFF2-40B4-BE49-F238E27FC236}">
                <a16:creationId xmlns:a16="http://schemas.microsoft.com/office/drawing/2014/main" id="{F2CEC0AB-53AE-1F41-952D-A2A20C752DEC}"/>
              </a:ext>
            </a:extLst>
          </p:cNvPr>
          <p:cNvSpPr txBox="1"/>
          <p:nvPr/>
        </p:nvSpPr>
        <p:spPr>
          <a:xfrm>
            <a:off x="3031958" y="2294341"/>
            <a:ext cx="9690473" cy="707886"/>
          </a:xfrm>
          <a:prstGeom prst="rect">
            <a:avLst/>
          </a:prstGeom>
          <a:noFill/>
        </p:spPr>
        <p:txBody>
          <a:bodyPr wrap="none" rtlCol="0">
            <a:spAutoFit/>
          </a:bodyPr>
          <a:lstStyle/>
          <a:p>
            <a:r>
              <a:rPr lang="ja-JP" altLang="en-US" sz="4000"/>
              <a:t>解釈可能性が低い</a:t>
            </a:r>
            <a:r>
              <a:rPr lang="ja-JP" altLang="en-US" sz="4000">
                <a:solidFill>
                  <a:schemeClr val="accent1"/>
                </a:solidFill>
              </a:rPr>
              <a:t>予測モデル</a:t>
            </a:r>
            <a:r>
              <a:rPr lang="ja-JP" altLang="en-US" sz="4000"/>
              <a:t>を使った場合</a:t>
            </a:r>
            <a:endParaRPr lang="en-US" dirty="0"/>
          </a:p>
        </p:txBody>
      </p:sp>
    </p:spTree>
    <p:extLst>
      <p:ext uri="{BB962C8B-B14F-4D97-AF65-F5344CB8AC3E}">
        <p14:creationId xmlns:p14="http://schemas.microsoft.com/office/powerpoint/2010/main" val="1931276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Decision Tree </a:t>
            </a:r>
            <a:r>
              <a:rPr lang="ja-JP" altLang="en-US"/>
              <a:t>（決定木）</a:t>
            </a:r>
            <a:r>
              <a:rPr lang="en-US" altLang="ja-JP" dirty="0"/>
              <a:t> | </a:t>
            </a:r>
            <a:r>
              <a:rPr lang="ja-JP" altLang="en-US"/>
              <a:t>金融機関の例</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17</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pic>
        <p:nvPicPr>
          <p:cNvPr id="7" name="Picture 6">
            <a:extLst>
              <a:ext uri="{FF2B5EF4-FFF2-40B4-BE49-F238E27FC236}">
                <a16:creationId xmlns:a16="http://schemas.microsoft.com/office/drawing/2014/main" id="{3737D88E-BF9D-3448-A882-5EDFB674D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045" y="6125955"/>
            <a:ext cx="2781967" cy="2781967"/>
          </a:xfrm>
          <a:prstGeom prst="rect">
            <a:avLst/>
          </a:prstGeom>
        </p:spPr>
      </p:pic>
      <p:pic>
        <p:nvPicPr>
          <p:cNvPr id="11" name="Picture 10">
            <a:extLst>
              <a:ext uri="{FF2B5EF4-FFF2-40B4-BE49-F238E27FC236}">
                <a16:creationId xmlns:a16="http://schemas.microsoft.com/office/drawing/2014/main" id="{2FEB1797-E705-7347-B207-8FDDCE180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4832" y="6125955"/>
            <a:ext cx="2781968" cy="2781968"/>
          </a:xfrm>
          <a:prstGeom prst="rect">
            <a:avLst/>
          </a:prstGeom>
        </p:spPr>
      </p:pic>
      <p:sp>
        <p:nvSpPr>
          <p:cNvPr id="16" name="Oval Callout 15">
            <a:extLst>
              <a:ext uri="{FF2B5EF4-FFF2-40B4-BE49-F238E27FC236}">
                <a16:creationId xmlns:a16="http://schemas.microsoft.com/office/drawing/2014/main" id="{951C8E6E-EA3A-F64E-8FE7-25985D8E33C4}"/>
              </a:ext>
            </a:extLst>
          </p:cNvPr>
          <p:cNvSpPr/>
          <p:nvPr/>
        </p:nvSpPr>
        <p:spPr>
          <a:xfrm>
            <a:off x="5483059" y="3370375"/>
            <a:ext cx="5197641" cy="2605506"/>
          </a:xfrm>
          <a:prstGeom prst="wedgeEllipseCallout">
            <a:avLst>
              <a:gd name="adj1" fmla="val 52019"/>
              <a:gd name="adj2" fmla="val 53265"/>
            </a:avLst>
          </a:prstGeom>
          <a:no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chemeClr val="tx1"/>
                </a:solidFill>
              </a:rPr>
              <a:t>AI</a:t>
            </a:r>
            <a:r>
              <a:rPr kumimoji="1" lang="ja-JP" altLang="en-US" sz="4000">
                <a:solidFill>
                  <a:schemeClr val="tx1"/>
                </a:solidFill>
              </a:rPr>
              <a:t>がダメって</a:t>
            </a:r>
            <a:endParaRPr kumimoji="1" lang="en-US" altLang="ja-JP" sz="4000" dirty="0">
              <a:solidFill>
                <a:schemeClr val="tx1"/>
              </a:solidFill>
            </a:endParaRPr>
          </a:p>
          <a:p>
            <a:pPr algn="ctr"/>
            <a:r>
              <a:rPr kumimoji="1" lang="ja-JP" altLang="en-US" sz="4000">
                <a:solidFill>
                  <a:schemeClr val="tx1"/>
                </a:solidFill>
              </a:rPr>
              <a:t>言ってたから</a:t>
            </a:r>
            <a:endParaRPr kumimoji="1" lang="en-US" sz="4000" dirty="0">
              <a:solidFill>
                <a:schemeClr val="tx1"/>
              </a:solidFill>
            </a:endParaRPr>
          </a:p>
        </p:txBody>
      </p:sp>
      <p:sp>
        <p:nvSpPr>
          <p:cNvPr id="17" name="TextBox 16">
            <a:extLst>
              <a:ext uri="{FF2B5EF4-FFF2-40B4-BE49-F238E27FC236}">
                <a16:creationId xmlns:a16="http://schemas.microsoft.com/office/drawing/2014/main" id="{F2CEC0AB-53AE-1F41-952D-A2A20C752DEC}"/>
              </a:ext>
            </a:extLst>
          </p:cNvPr>
          <p:cNvSpPr txBox="1"/>
          <p:nvPr/>
        </p:nvSpPr>
        <p:spPr>
          <a:xfrm>
            <a:off x="3031958" y="2294341"/>
            <a:ext cx="9690473" cy="707886"/>
          </a:xfrm>
          <a:prstGeom prst="rect">
            <a:avLst/>
          </a:prstGeom>
          <a:noFill/>
        </p:spPr>
        <p:txBody>
          <a:bodyPr wrap="none" rtlCol="0">
            <a:spAutoFit/>
          </a:bodyPr>
          <a:lstStyle/>
          <a:p>
            <a:r>
              <a:rPr lang="ja-JP" altLang="en-US" sz="4000"/>
              <a:t>解釈可能性が低い</a:t>
            </a:r>
            <a:r>
              <a:rPr lang="ja-JP" altLang="en-US" sz="4000">
                <a:solidFill>
                  <a:schemeClr val="accent1"/>
                </a:solidFill>
              </a:rPr>
              <a:t>予測モデル</a:t>
            </a:r>
            <a:r>
              <a:rPr lang="ja-JP" altLang="en-US" sz="4000"/>
              <a:t>を使った場合</a:t>
            </a:r>
            <a:endParaRPr lang="en-US" dirty="0"/>
          </a:p>
        </p:txBody>
      </p:sp>
    </p:spTree>
    <p:extLst>
      <p:ext uri="{BB962C8B-B14F-4D97-AF65-F5344CB8AC3E}">
        <p14:creationId xmlns:p14="http://schemas.microsoft.com/office/powerpoint/2010/main" val="153704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Decision Tree </a:t>
            </a:r>
            <a:r>
              <a:rPr lang="ja-JP" altLang="en-US"/>
              <a:t>（決定木）</a:t>
            </a:r>
            <a:r>
              <a:rPr lang="en-US" altLang="ja-JP" dirty="0"/>
              <a:t> | </a:t>
            </a:r>
            <a:r>
              <a:rPr lang="ja-JP" altLang="en-US"/>
              <a:t>金融機関の例</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18</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pic>
        <p:nvPicPr>
          <p:cNvPr id="7" name="Picture 6">
            <a:extLst>
              <a:ext uri="{FF2B5EF4-FFF2-40B4-BE49-F238E27FC236}">
                <a16:creationId xmlns:a16="http://schemas.microsoft.com/office/drawing/2014/main" id="{3737D88E-BF9D-3448-A882-5EDFB674D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045" y="6125955"/>
            <a:ext cx="2781967" cy="2781967"/>
          </a:xfrm>
          <a:prstGeom prst="rect">
            <a:avLst/>
          </a:prstGeom>
        </p:spPr>
      </p:pic>
      <p:pic>
        <p:nvPicPr>
          <p:cNvPr id="11" name="Picture 10">
            <a:extLst>
              <a:ext uri="{FF2B5EF4-FFF2-40B4-BE49-F238E27FC236}">
                <a16:creationId xmlns:a16="http://schemas.microsoft.com/office/drawing/2014/main" id="{2FEB1797-E705-7347-B207-8FDDCE180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4832" y="6125955"/>
            <a:ext cx="2781968" cy="2781968"/>
          </a:xfrm>
          <a:prstGeom prst="rect">
            <a:avLst/>
          </a:prstGeom>
        </p:spPr>
      </p:pic>
      <p:sp>
        <p:nvSpPr>
          <p:cNvPr id="16" name="Oval Callout 15">
            <a:extLst>
              <a:ext uri="{FF2B5EF4-FFF2-40B4-BE49-F238E27FC236}">
                <a16:creationId xmlns:a16="http://schemas.microsoft.com/office/drawing/2014/main" id="{951C8E6E-EA3A-F64E-8FE7-25985D8E33C4}"/>
              </a:ext>
            </a:extLst>
          </p:cNvPr>
          <p:cNvSpPr/>
          <p:nvPr/>
        </p:nvSpPr>
        <p:spPr>
          <a:xfrm>
            <a:off x="5483059" y="3370375"/>
            <a:ext cx="5858709" cy="2755580"/>
          </a:xfrm>
          <a:prstGeom prst="wedgeEllipseCallout">
            <a:avLst>
              <a:gd name="adj1" fmla="val -47364"/>
              <a:gd name="adj2" fmla="val 50186"/>
            </a:avLst>
          </a:prstGeom>
          <a:no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a:solidFill>
                  <a:schemeClr val="tx1"/>
                </a:solidFill>
              </a:rPr>
              <a:t>・・・</a:t>
            </a:r>
            <a:endParaRPr kumimoji="1" lang="en-US" sz="3600" dirty="0">
              <a:solidFill>
                <a:schemeClr val="tx1"/>
              </a:solidFill>
            </a:endParaRPr>
          </a:p>
        </p:txBody>
      </p:sp>
      <p:sp>
        <p:nvSpPr>
          <p:cNvPr id="17" name="TextBox 16">
            <a:extLst>
              <a:ext uri="{FF2B5EF4-FFF2-40B4-BE49-F238E27FC236}">
                <a16:creationId xmlns:a16="http://schemas.microsoft.com/office/drawing/2014/main" id="{F2CEC0AB-53AE-1F41-952D-A2A20C752DEC}"/>
              </a:ext>
            </a:extLst>
          </p:cNvPr>
          <p:cNvSpPr txBox="1"/>
          <p:nvPr/>
        </p:nvSpPr>
        <p:spPr>
          <a:xfrm>
            <a:off x="3031958" y="2294341"/>
            <a:ext cx="9690473" cy="707886"/>
          </a:xfrm>
          <a:prstGeom prst="rect">
            <a:avLst/>
          </a:prstGeom>
          <a:noFill/>
        </p:spPr>
        <p:txBody>
          <a:bodyPr wrap="none" rtlCol="0">
            <a:spAutoFit/>
          </a:bodyPr>
          <a:lstStyle/>
          <a:p>
            <a:r>
              <a:rPr lang="ja-JP" altLang="en-US" sz="4000"/>
              <a:t>解釈可能性が低い</a:t>
            </a:r>
            <a:r>
              <a:rPr lang="ja-JP" altLang="en-US" sz="4000">
                <a:solidFill>
                  <a:schemeClr val="accent1"/>
                </a:solidFill>
              </a:rPr>
              <a:t>予測モデル</a:t>
            </a:r>
            <a:r>
              <a:rPr lang="ja-JP" altLang="en-US" sz="4000"/>
              <a:t>を使った場合</a:t>
            </a:r>
            <a:endParaRPr lang="en-US" dirty="0"/>
          </a:p>
        </p:txBody>
      </p:sp>
    </p:spTree>
    <p:extLst>
      <p:ext uri="{BB962C8B-B14F-4D97-AF65-F5344CB8AC3E}">
        <p14:creationId xmlns:p14="http://schemas.microsoft.com/office/powerpoint/2010/main" val="27724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Decision Tree </a:t>
            </a:r>
            <a:r>
              <a:rPr lang="ja-JP" altLang="en-US"/>
              <a:t>（決定木）</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19</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2605505" y="1222123"/>
            <a:ext cx="13773484" cy="7777497"/>
          </a:xfrm>
        </p:spPr>
        <p:txBody>
          <a:bodyPr>
            <a:normAutofit/>
          </a:bodyPr>
          <a:lstStyle/>
          <a:p>
            <a:pPr marL="557146" lvl="1" indent="0">
              <a:buNone/>
            </a:pPr>
            <a:endParaRPr lang="en-US" altLang="ja-JP" sz="3200" dirty="0"/>
          </a:p>
          <a:p>
            <a:r>
              <a:rPr lang="ja-JP" altLang="en-US" sz="4000"/>
              <a:t>なぜそうなったかといった説明責任が高いケースでは</a:t>
            </a:r>
            <a:br>
              <a:rPr lang="en-US" altLang="ja-JP" sz="4000" dirty="0"/>
            </a:br>
            <a:r>
              <a:rPr lang="ja-JP" altLang="en-US" sz="4000"/>
              <a:t>解釈可能性が高いモデルを使用することが推奨される</a:t>
            </a:r>
            <a:endParaRPr lang="en-US" altLang="ja-JP" sz="4000" dirty="0"/>
          </a:p>
          <a:p>
            <a:r>
              <a:rPr lang="ja-JP" altLang="en-US" sz="4000"/>
              <a:t>解釈可能性が高いモデルを使うことで，どう言った理由で</a:t>
            </a:r>
            <a:br>
              <a:rPr lang="en-US" altLang="ja-JP" sz="4000" dirty="0"/>
            </a:br>
            <a:r>
              <a:rPr lang="ja-JP" altLang="en-US" sz="4000"/>
              <a:t>顧客にお金を貸すことができないかを説明できる</a:t>
            </a:r>
            <a:endParaRPr lang="en-US" altLang="ja-JP" sz="4000" dirty="0"/>
          </a:p>
          <a:p>
            <a:pPr lvl="1"/>
            <a:r>
              <a:rPr lang="ja-JP" altLang="en-US" sz="3600"/>
              <a:t>収入が，希望の貸金に比べ低い</a:t>
            </a:r>
            <a:endParaRPr lang="en-US" altLang="ja-JP" sz="3600" dirty="0"/>
          </a:p>
          <a:p>
            <a:pPr lvl="1"/>
            <a:r>
              <a:rPr lang="ja-JP" altLang="en-US" sz="3600"/>
              <a:t>過去に貸し倒れたことがある，など</a:t>
            </a:r>
            <a:endParaRPr lang="en-US" altLang="ja-JP" sz="3600" dirty="0"/>
          </a:p>
          <a:p>
            <a:r>
              <a:rPr lang="ja-JP" altLang="en-US" sz="4000"/>
              <a:t>目的変数に影響のある説明変数がわかるため</a:t>
            </a:r>
            <a:br>
              <a:rPr lang="en-US" altLang="ja-JP" sz="4000" dirty="0"/>
            </a:br>
            <a:r>
              <a:rPr lang="ja-JP" altLang="en-US" sz="4000"/>
              <a:t>原因の調査や改善策の立案に役立つ</a:t>
            </a:r>
            <a:endParaRPr lang="en-US" altLang="ja-JP" sz="4400" dirty="0"/>
          </a:p>
          <a:p>
            <a:pPr marL="557146" lvl="1" indent="0">
              <a:buNone/>
            </a:pPr>
            <a:endParaRPr lang="en-US" altLang="ja-JP" sz="3800" dirty="0"/>
          </a:p>
        </p:txBody>
      </p:sp>
    </p:spTree>
    <p:extLst>
      <p:ext uri="{BB962C8B-B14F-4D97-AF65-F5344CB8AC3E}">
        <p14:creationId xmlns:p14="http://schemas.microsoft.com/office/powerpoint/2010/main" val="1016286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ja-JP" altLang="en-US"/>
              <a:t>質問について</a:t>
            </a:r>
            <a:endParaRPr kumimoji="1" lang="ja-JP" altLang="en-US" dirty="0"/>
          </a:p>
        </p:txBody>
      </p:sp>
      <p:sp>
        <p:nvSpPr>
          <p:cNvPr id="10" name="テキスト プレースホルダー 9"/>
          <p:cNvSpPr>
            <a:spLocks noGrp="1"/>
          </p:cNvSpPr>
          <p:nvPr>
            <p:ph type="body" sz="quarter" idx="12"/>
          </p:nvPr>
        </p:nvSpPr>
        <p:spPr>
          <a:xfrm>
            <a:off x="6396786" y="1967320"/>
            <a:ext cx="11923868" cy="8072438"/>
          </a:xfrm>
        </p:spPr>
        <p:txBody>
          <a:bodyPr>
            <a:normAutofit/>
          </a:bodyPr>
          <a:lstStyle/>
          <a:p>
            <a:r>
              <a:rPr lang="en-US" altLang="ja-JP" sz="5400" dirty="0" err="1"/>
              <a:t>sil.do</a:t>
            </a:r>
            <a:r>
              <a:rPr lang="ja-JP" altLang="en-US" sz="5400"/>
              <a:t>で</a:t>
            </a:r>
            <a:r>
              <a:rPr lang="ja" altLang="en-US" sz="5400" dirty="0"/>
              <a:t>受け付けます</a:t>
            </a:r>
            <a:r>
              <a:rPr lang="en-US" sz="5400" dirty="0">
                <a:hlinkClick r:id="rId2"/>
              </a:rPr>
              <a:t>https://www.sli.do/</a:t>
            </a:r>
            <a:endParaRPr lang="en-US" sz="5400" dirty="0"/>
          </a:p>
          <a:p>
            <a:r>
              <a:rPr lang="en-US" altLang="zh-TW" sz="5400" dirty="0"/>
              <a:t>Event code</a:t>
            </a:r>
            <a:br>
              <a:rPr lang="en-US" altLang="zh-TW" sz="5400" dirty="0"/>
            </a:br>
            <a:r>
              <a:rPr lang="en-US" altLang="ja" sz="5400" dirty="0">
                <a:solidFill>
                  <a:schemeClr val="accent2"/>
                </a:solidFill>
              </a:rPr>
              <a:t># SA202</a:t>
            </a:r>
            <a:endParaRPr lang="en-US" altLang="ja-JP" sz="5400" dirty="0"/>
          </a:p>
          <a:p>
            <a:r>
              <a:rPr lang="ja-JP" altLang="en-US" sz="5400"/>
              <a:t>ミーティングツールで質問が可能で</a:t>
            </a:r>
            <a:br>
              <a:rPr lang="en-US" altLang="ja-JP" sz="5400" dirty="0"/>
            </a:br>
            <a:r>
              <a:rPr lang="ja-JP" altLang="en-US" sz="5400"/>
              <a:t>あればそちらでも大丈夫です</a:t>
            </a:r>
            <a:endParaRPr lang="en-US" altLang="ja-JP" sz="5400" dirty="0"/>
          </a:p>
          <a:p>
            <a:pPr marL="557146" lvl="1" indent="0">
              <a:buNone/>
            </a:pPr>
            <a:endParaRPr lang="en-US" altLang="ja" sz="5400" dirty="0">
              <a:solidFill>
                <a:schemeClr val="accent2"/>
              </a:solidFill>
            </a:endParaRPr>
          </a:p>
        </p:txBody>
      </p:sp>
      <p:pic>
        <p:nvPicPr>
          <p:cNvPr id="28" name="Picture 27">
            <a:extLst>
              <a:ext uri="{FF2B5EF4-FFF2-40B4-BE49-F238E27FC236}">
                <a16:creationId xmlns:a16="http://schemas.microsoft.com/office/drawing/2014/main" id="{F4CEDB55-ADAA-614C-80CF-4FA821C24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43436"/>
            <a:ext cx="6511884" cy="6511884"/>
          </a:xfrm>
          <a:prstGeom prst="rect">
            <a:avLst/>
          </a:prstGeom>
        </p:spPr>
      </p:pic>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2</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p:txBody>
          <a:bodyPr/>
          <a:lstStyle/>
          <a:p>
            <a:r>
              <a:rPr kumimoji="1" lang="en-US" altLang="ja-JP"/>
              <a:t>@Takato Matsumoto, 2020</a:t>
            </a:r>
            <a:endParaRPr kumimoji="1" lang="ja-JP" altLang="en-US" dirty="0"/>
          </a:p>
        </p:txBody>
      </p:sp>
    </p:spTree>
    <p:extLst>
      <p:ext uri="{BB962C8B-B14F-4D97-AF65-F5344CB8AC3E}">
        <p14:creationId xmlns:p14="http://schemas.microsoft.com/office/powerpoint/2010/main" val="270593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Decision Tree </a:t>
            </a:r>
            <a:r>
              <a:rPr lang="ja-JP" altLang="en-US"/>
              <a:t>（決定木）</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20</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1720134" y="748595"/>
            <a:ext cx="15894766" cy="7777497"/>
          </a:xfrm>
        </p:spPr>
        <p:txBody>
          <a:bodyPr>
            <a:normAutofit/>
          </a:bodyPr>
          <a:lstStyle/>
          <a:p>
            <a:pPr marL="557146" lvl="1" indent="0">
              <a:buNone/>
            </a:pPr>
            <a:endParaRPr lang="en-US" altLang="ja-JP" sz="3200" dirty="0"/>
          </a:p>
          <a:p>
            <a:r>
              <a:rPr lang="en-US" altLang="ja-JP" sz="3800" dirty="0" err="1"/>
              <a:t>data_studies_policy</a:t>
            </a:r>
            <a:r>
              <a:rPr lang="en-US" altLang="ja-JP" sz="3800" dirty="0"/>
              <a:t>/chapter_2/notebook/modeling_dtr_1.ipynb</a:t>
            </a:r>
            <a:br>
              <a:rPr lang="en-US" altLang="ja-JP" sz="3800" dirty="0"/>
            </a:br>
            <a:r>
              <a:rPr lang="ja-JP" altLang="en-US" sz="3800"/>
              <a:t>を開いてください</a:t>
            </a:r>
            <a:endParaRPr lang="en-US" altLang="ja-JP" sz="3800" dirty="0"/>
          </a:p>
        </p:txBody>
      </p:sp>
    </p:spTree>
    <p:extLst>
      <p:ext uri="{BB962C8B-B14F-4D97-AF65-F5344CB8AC3E}">
        <p14:creationId xmlns:p14="http://schemas.microsoft.com/office/powerpoint/2010/main" val="957648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Decision Tree </a:t>
            </a:r>
            <a:r>
              <a:rPr lang="ja-JP" altLang="en-US"/>
              <a:t>（決定木）</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21</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2257258" y="90492"/>
            <a:ext cx="13773484" cy="5052214"/>
          </a:xfrm>
        </p:spPr>
        <p:txBody>
          <a:bodyPr>
            <a:normAutofit/>
          </a:bodyPr>
          <a:lstStyle/>
          <a:p>
            <a:pPr marL="557146" lvl="1" indent="0">
              <a:buNone/>
            </a:pPr>
            <a:endParaRPr lang="en-US" altLang="ja-JP" sz="3200" dirty="0"/>
          </a:p>
          <a:p>
            <a:r>
              <a:rPr lang="ja-JP" altLang="en-US" sz="3800"/>
              <a:t>実際に</a:t>
            </a:r>
            <a:r>
              <a:rPr lang="en-US" altLang="ja-JP" sz="3800" dirty="0" err="1"/>
              <a:t>Signate</a:t>
            </a:r>
            <a:r>
              <a:rPr lang="ja-JP" altLang="en-US" sz="3800"/>
              <a:t>に予測結果を投稿してみましょう</a:t>
            </a:r>
            <a:endParaRPr lang="en-US" altLang="ja-JP" sz="3800" dirty="0"/>
          </a:p>
          <a:p>
            <a:pPr lvl="1"/>
            <a:r>
              <a:rPr lang="en-US" altLang="ja-JP" sz="3200" dirty="0" err="1"/>
              <a:t>data_studies_policy</a:t>
            </a:r>
            <a:r>
              <a:rPr lang="en-US" altLang="ja-JP" sz="3200" dirty="0"/>
              <a:t>/chapter_2/notebook/modeling_dtr_2.ipynb</a:t>
            </a:r>
            <a:br>
              <a:rPr lang="en-US" altLang="ja-JP" sz="3200" dirty="0"/>
            </a:br>
            <a:r>
              <a:rPr lang="ja-JP" altLang="en-US" sz="3200"/>
              <a:t>を実行し</a:t>
            </a:r>
            <a:r>
              <a:rPr lang="en-US" altLang="ja-JP" sz="3200" dirty="0"/>
              <a:t>output</a:t>
            </a:r>
            <a:r>
              <a:rPr lang="ja-JP" altLang="en-US" sz="3200"/>
              <a:t>フォルダにある</a:t>
            </a:r>
            <a:r>
              <a:rPr lang="en-US" altLang="ja-JP" sz="3200" dirty="0" err="1"/>
              <a:t>submission.csv</a:t>
            </a:r>
            <a:r>
              <a:rPr lang="ja-JP" altLang="en-US" sz="3200"/>
              <a:t>を投稿します</a:t>
            </a:r>
            <a:endParaRPr lang="en-US" altLang="ja-JP" sz="3200" dirty="0"/>
          </a:p>
          <a:p>
            <a:pPr marL="557146" lvl="1" indent="0">
              <a:buNone/>
            </a:pPr>
            <a:endParaRPr lang="en-US" altLang="ja-JP" sz="3000" dirty="0"/>
          </a:p>
        </p:txBody>
      </p:sp>
      <p:pic>
        <p:nvPicPr>
          <p:cNvPr id="5" name="Picture 4" descr="A screenshot of a cell phone&#10;&#10;Description automatically generated">
            <a:extLst>
              <a:ext uri="{FF2B5EF4-FFF2-40B4-BE49-F238E27FC236}">
                <a16:creationId xmlns:a16="http://schemas.microsoft.com/office/drawing/2014/main" id="{C3E598BB-01B8-2349-88D9-8DBF056B1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299" y="3951514"/>
            <a:ext cx="10651080" cy="5862495"/>
          </a:xfrm>
          <a:prstGeom prst="rect">
            <a:avLst/>
          </a:prstGeom>
        </p:spPr>
      </p:pic>
      <p:sp>
        <p:nvSpPr>
          <p:cNvPr id="6" name="Oval 5">
            <a:extLst>
              <a:ext uri="{FF2B5EF4-FFF2-40B4-BE49-F238E27FC236}">
                <a16:creationId xmlns:a16="http://schemas.microsoft.com/office/drawing/2014/main" id="{5BCD420A-E399-A748-9FED-A4221C748CC5}"/>
              </a:ext>
            </a:extLst>
          </p:cNvPr>
          <p:cNvSpPr/>
          <p:nvPr/>
        </p:nvSpPr>
        <p:spPr>
          <a:xfrm>
            <a:off x="12213771" y="4379483"/>
            <a:ext cx="1964279" cy="1964279"/>
          </a:xfrm>
          <a:prstGeom prst="ellipse">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JP"/>
          </a:p>
        </p:txBody>
      </p:sp>
    </p:spTree>
    <p:extLst>
      <p:ext uri="{BB962C8B-B14F-4D97-AF65-F5344CB8AC3E}">
        <p14:creationId xmlns:p14="http://schemas.microsoft.com/office/powerpoint/2010/main" val="1153340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Decision Tree </a:t>
            </a:r>
            <a:r>
              <a:rPr lang="ja-JP" altLang="en-US"/>
              <a:t>（決定木）</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22</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2257258" y="115888"/>
            <a:ext cx="13773484" cy="5052214"/>
          </a:xfrm>
        </p:spPr>
        <p:txBody>
          <a:bodyPr>
            <a:normAutofit/>
          </a:bodyPr>
          <a:lstStyle/>
          <a:p>
            <a:pPr marL="557146" lvl="1" indent="0">
              <a:buNone/>
            </a:pPr>
            <a:endParaRPr lang="en-US" altLang="ja-JP" sz="3200" dirty="0"/>
          </a:p>
          <a:p>
            <a:r>
              <a:rPr lang="ja-JP" altLang="en-US" sz="3800"/>
              <a:t>実際に</a:t>
            </a:r>
            <a:r>
              <a:rPr lang="en-US" altLang="ja-JP" sz="3800" dirty="0" err="1"/>
              <a:t>Signate</a:t>
            </a:r>
            <a:r>
              <a:rPr lang="ja-JP" altLang="en-US" sz="3800"/>
              <a:t>に予測結果を投稿してみましょう</a:t>
            </a:r>
            <a:endParaRPr lang="en-US" altLang="ja-JP" sz="3800" dirty="0"/>
          </a:p>
          <a:p>
            <a:pPr lvl="1"/>
            <a:r>
              <a:rPr lang="en-US" altLang="ja-JP" sz="3200" dirty="0" err="1"/>
              <a:t>data_studies_policy</a:t>
            </a:r>
            <a:r>
              <a:rPr lang="en-US" altLang="ja-JP" sz="3200" dirty="0"/>
              <a:t>/chapter_2/notebook/modeling_dtr_2.ipynb</a:t>
            </a:r>
            <a:br>
              <a:rPr lang="en-US" altLang="ja-JP" sz="3200" dirty="0"/>
            </a:br>
            <a:r>
              <a:rPr lang="ja-JP" altLang="en-US" sz="3200"/>
              <a:t>を実行し</a:t>
            </a:r>
            <a:r>
              <a:rPr lang="en-US" altLang="ja-JP" sz="3200" dirty="0"/>
              <a:t>output</a:t>
            </a:r>
            <a:r>
              <a:rPr lang="ja-JP" altLang="en-US" sz="3200"/>
              <a:t>フォルダにある</a:t>
            </a:r>
            <a:r>
              <a:rPr lang="en-US" altLang="ja-JP" sz="3200" dirty="0" err="1"/>
              <a:t>submission.csv</a:t>
            </a:r>
            <a:r>
              <a:rPr lang="ja-JP" altLang="en-US" sz="3200"/>
              <a:t>を投稿します</a:t>
            </a:r>
            <a:endParaRPr lang="en-US" altLang="ja-JP" sz="3200" dirty="0"/>
          </a:p>
          <a:p>
            <a:pPr marL="557146" lvl="1" indent="0">
              <a:buNone/>
            </a:pPr>
            <a:endParaRPr lang="en-US" altLang="ja-JP" sz="3000" dirty="0"/>
          </a:p>
        </p:txBody>
      </p:sp>
      <p:pic>
        <p:nvPicPr>
          <p:cNvPr id="3" name="Picture 2" descr="A screenshot of a cell phone&#10;&#10;Description automatically generated">
            <a:extLst>
              <a:ext uri="{FF2B5EF4-FFF2-40B4-BE49-F238E27FC236}">
                <a16:creationId xmlns:a16="http://schemas.microsoft.com/office/drawing/2014/main" id="{B9E3718E-8F29-5C46-86C1-A109C896C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477" y="3868858"/>
            <a:ext cx="9530295" cy="6075780"/>
          </a:xfrm>
          <a:prstGeom prst="rect">
            <a:avLst/>
          </a:prstGeom>
        </p:spPr>
      </p:pic>
    </p:spTree>
    <p:extLst>
      <p:ext uri="{BB962C8B-B14F-4D97-AF65-F5344CB8AC3E}">
        <p14:creationId xmlns:p14="http://schemas.microsoft.com/office/powerpoint/2010/main" val="3742767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en-US" altLang="ja-JP" dirty="0"/>
              <a:t>Decision Tree </a:t>
            </a:r>
            <a:r>
              <a:rPr lang="ja-JP" altLang="en-US"/>
              <a:t>（決定木）</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23</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2257258" y="506980"/>
            <a:ext cx="13773484" cy="4635726"/>
          </a:xfrm>
        </p:spPr>
        <p:txBody>
          <a:bodyPr>
            <a:normAutofit/>
          </a:bodyPr>
          <a:lstStyle/>
          <a:p>
            <a:r>
              <a:rPr lang="ja-JP" altLang="en-US" sz="3800"/>
              <a:t>投稿すると自分のスコアとランキングが表示されます</a:t>
            </a:r>
            <a:endParaRPr lang="en-US" altLang="ja-JP" sz="3000" dirty="0"/>
          </a:p>
          <a:p>
            <a:r>
              <a:rPr lang="ja-JP" altLang="en-US" sz="3800"/>
              <a:t>モデルの説明変数を工夫してハイスコアを目指してみてください</a:t>
            </a:r>
            <a:endParaRPr lang="en-US" altLang="ja-JP" sz="3800" dirty="0"/>
          </a:p>
        </p:txBody>
      </p:sp>
      <p:pic>
        <p:nvPicPr>
          <p:cNvPr id="3" name="Picture 2" descr="A screenshot of a cell phone&#10;&#10;Description automatically generated">
            <a:extLst>
              <a:ext uri="{FF2B5EF4-FFF2-40B4-BE49-F238E27FC236}">
                <a16:creationId xmlns:a16="http://schemas.microsoft.com/office/drawing/2014/main" id="{2AD523A2-DDBB-964C-A3D1-31B8CF3A8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2229" y="4237377"/>
            <a:ext cx="9612036" cy="5541056"/>
          </a:xfrm>
          <a:prstGeom prst="rect">
            <a:avLst/>
          </a:prstGeom>
        </p:spPr>
      </p:pic>
    </p:spTree>
    <p:extLst>
      <p:ext uri="{BB962C8B-B14F-4D97-AF65-F5344CB8AC3E}">
        <p14:creationId xmlns:p14="http://schemas.microsoft.com/office/powerpoint/2010/main" val="2325369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ja-JP" altLang="en-US"/>
              <a:t>演習課題</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24</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1854390" y="1253957"/>
            <a:ext cx="15323267" cy="7777497"/>
          </a:xfrm>
        </p:spPr>
        <p:txBody>
          <a:bodyPr>
            <a:normAutofit/>
          </a:bodyPr>
          <a:lstStyle/>
          <a:p>
            <a:pPr marL="557146" lvl="1" indent="0">
              <a:buNone/>
            </a:pPr>
            <a:endParaRPr lang="en-US" altLang="ja-JP" sz="3200" dirty="0"/>
          </a:p>
          <a:p>
            <a:r>
              <a:rPr lang="ja-JP" altLang="en-US" sz="4400"/>
              <a:t>データを用いて、所得格差を是正する政策を立案してください</a:t>
            </a:r>
            <a:endParaRPr lang="en-US" altLang="ja-JP" sz="4400" dirty="0"/>
          </a:p>
          <a:p>
            <a:pPr lvl="1"/>
            <a:r>
              <a:rPr lang="ja-JP" altLang="en-US" sz="3600"/>
              <a:t>何が所得格差の問題となっているか調査</a:t>
            </a:r>
            <a:endParaRPr lang="en-US" altLang="ja-JP" sz="3600" dirty="0"/>
          </a:p>
          <a:p>
            <a:pPr lvl="1"/>
            <a:r>
              <a:rPr lang="en-US" altLang="ja-JP" sz="3600" dirty="0"/>
              <a:t>A4</a:t>
            </a:r>
            <a:r>
              <a:rPr lang="ja-JP" altLang="en-US" sz="3600"/>
              <a:t>レポート一枚</a:t>
            </a:r>
            <a:endParaRPr lang="en-US" altLang="ja-JP" sz="3600" dirty="0"/>
          </a:p>
          <a:p>
            <a:pPr lvl="1"/>
            <a:endParaRPr lang="en-US" altLang="ja-JP" sz="3000" dirty="0"/>
          </a:p>
        </p:txBody>
      </p:sp>
    </p:spTree>
    <p:extLst>
      <p:ext uri="{BB962C8B-B14F-4D97-AF65-F5344CB8AC3E}">
        <p14:creationId xmlns:p14="http://schemas.microsoft.com/office/powerpoint/2010/main" val="3369719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kumimoji="1" lang="ja-JP" altLang="en-US" sz="6600" dirty="0"/>
              <a:t>コンテンツ</a:t>
            </a:r>
          </a:p>
        </p:txBody>
      </p:sp>
      <p:sp>
        <p:nvSpPr>
          <p:cNvPr id="6" name="テキスト プレースホルダー 5"/>
          <p:cNvSpPr>
            <a:spLocks noGrp="1"/>
          </p:cNvSpPr>
          <p:nvPr>
            <p:ph type="body" sz="quarter" idx="12"/>
          </p:nvPr>
        </p:nvSpPr>
        <p:spPr>
          <a:xfrm>
            <a:off x="7709647" y="1783556"/>
            <a:ext cx="10578353" cy="6718300"/>
          </a:xfrm>
        </p:spPr>
        <p:txBody>
          <a:bodyPr>
            <a:normAutofit/>
          </a:bodyPr>
          <a:lstStyle/>
          <a:p>
            <a:r>
              <a:rPr lang="ja-JP" altLang="en-US" sz="4800"/>
              <a:t>講義概要</a:t>
            </a:r>
            <a:endParaRPr lang="en-US" altLang="ja-JP" sz="4800" dirty="0"/>
          </a:p>
          <a:p>
            <a:r>
              <a:rPr lang="en-US" altLang="ja-JP" sz="4800" dirty="0"/>
              <a:t>Kaggle (</a:t>
            </a:r>
            <a:r>
              <a:rPr lang="en-US" altLang="ja-JP" sz="4800" dirty="0" err="1"/>
              <a:t>Signate</a:t>
            </a:r>
            <a:r>
              <a:rPr lang="en-US" altLang="ja-JP" sz="4800" dirty="0"/>
              <a:t>)</a:t>
            </a:r>
            <a:r>
              <a:rPr lang="ja-JP" altLang="en-US" sz="4800"/>
              <a:t>について</a:t>
            </a:r>
            <a:endParaRPr lang="en-US" altLang="ja-JP" sz="4800" dirty="0"/>
          </a:p>
          <a:p>
            <a:r>
              <a:rPr lang="en-US" altLang="ja-JP" sz="4800" dirty="0"/>
              <a:t>Decision Tree </a:t>
            </a:r>
            <a:r>
              <a:rPr lang="ja-JP" altLang="en-US" sz="4800"/>
              <a:t>（決定木）</a:t>
            </a:r>
            <a:endParaRPr lang="en-US" altLang="ja-JP" sz="4800" dirty="0"/>
          </a:p>
        </p:txBody>
      </p:sp>
      <p:sp>
        <p:nvSpPr>
          <p:cNvPr id="4" name="Slide Number Placeholder 3">
            <a:extLst>
              <a:ext uri="{FF2B5EF4-FFF2-40B4-BE49-F238E27FC236}">
                <a16:creationId xmlns:a16="http://schemas.microsoft.com/office/drawing/2014/main" id="{245B8BF2-989B-F944-AA36-2C3B20207F75}"/>
              </a:ext>
            </a:extLst>
          </p:cNvPr>
          <p:cNvSpPr>
            <a:spLocks noGrp="1"/>
          </p:cNvSpPr>
          <p:nvPr>
            <p:ph type="sldNum" sz="quarter" idx="10"/>
          </p:nvPr>
        </p:nvSpPr>
        <p:spPr/>
        <p:txBody>
          <a:bodyPr/>
          <a:lstStyle/>
          <a:p>
            <a:fld id="{D28C7C6D-0F52-4FBA-8358-35C6083C2133}" type="slidenum">
              <a:rPr kumimoji="1" lang="ja-JP" altLang="en-US" smtClean="0"/>
              <a:pPr/>
              <a:t>3</a:t>
            </a:fld>
            <a:endParaRPr kumimoji="1" lang="ja-JP" altLang="en-US"/>
          </a:p>
        </p:txBody>
      </p:sp>
      <p:sp>
        <p:nvSpPr>
          <p:cNvPr id="8" name="Footer Placeholder 7">
            <a:extLst>
              <a:ext uri="{FF2B5EF4-FFF2-40B4-BE49-F238E27FC236}">
                <a16:creationId xmlns:a16="http://schemas.microsoft.com/office/drawing/2014/main" id="{8F4850EF-3532-CD49-B997-A17BAB434D51}"/>
              </a:ext>
            </a:extLst>
          </p:cNvPr>
          <p:cNvSpPr>
            <a:spLocks noGrp="1"/>
          </p:cNvSpPr>
          <p:nvPr>
            <p:ph type="ftr" sz="quarter" idx="11"/>
          </p:nvPr>
        </p:nvSpPr>
        <p:spPr/>
        <p:txBody>
          <a:bodyPr/>
          <a:lstStyle/>
          <a:p>
            <a:r>
              <a:rPr kumimoji="1" lang="en-US" altLang="ja-JP"/>
              <a:t>@Takato Matsumoto, 2020</a:t>
            </a:r>
            <a:endParaRPr kumimoji="1" lang="ja-JP" altLang="en-US" dirty="0"/>
          </a:p>
        </p:txBody>
      </p:sp>
    </p:spTree>
    <p:extLst>
      <p:ext uri="{BB962C8B-B14F-4D97-AF65-F5344CB8AC3E}">
        <p14:creationId xmlns:p14="http://schemas.microsoft.com/office/powerpoint/2010/main" val="8144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kumimoji="1" lang="ja-JP" altLang="en-US" sz="6600" dirty="0"/>
              <a:t>コンテンツ</a:t>
            </a:r>
          </a:p>
        </p:txBody>
      </p:sp>
      <p:sp>
        <p:nvSpPr>
          <p:cNvPr id="6" name="テキスト プレースホルダー 5"/>
          <p:cNvSpPr>
            <a:spLocks noGrp="1"/>
          </p:cNvSpPr>
          <p:nvPr>
            <p:ph type="body" sz="quarter" idx="12"/>
          </p:nvPr>
        </p:nvSpPr>
        <p:spPr>
          <a:xfrm>
            <a:off x="7709647" y="1783556"/>
            <a:ext cx="10578353" cy="6718300"/>
          </a:xfrm>
        </p:spPr>
        <p:txBody>
          <a:bodyPr>
            <a:normAutofit/>
          </a:bodyPr>
          <a:lstStyle/>
          <a:p>
            <a:r>
              <a:rPr lang="ja-JP" altLang="en-US" sz="4800"/>
              <a:t>講義概要</a:t>
            </a:r>
            <a:endParaRPr lang="en-US" altLang="ja-JP" sz="4800" dirty="0"/>
          </a:p>
          <a:p>
            <a:r>
              <a:rPr lang="en-US" altLang="ja-JP" sz="4800" dirty="0">
                <a:solidFill>
                  <a:schemeClr val="accent1"/>
                </a:solidFill>
              </a:rPr>
              <a:t>Kaggle (</a:t>
            </a:r>
            <a:r>
              <a:rPr lang="en-US" altLang="ja-JP" sz="4800" dirty="0" err="1">
                <a:solidFill>
                  <a:schemeClr val="accent1"/>
                </a:solidFill>
              </a:rPr>
              <a:t>Signate</a:t>
            </a:r>
            <a:r>
              <a:rPr lang="en-US" altLang="ja-JP" sz="4800" dirty="0">
                <a:solidFill>
                  <a:schemeClr val="accent1"/>
                </a:solidFill>
              </a:rPr>
              <a:t>)</a:t>
            </a:r>
            <a:r>
              <a:rPr lang="ja-JP" altLang="en-US" sz="4800">
                <a:solidFill>
                  <a:schemeClr val="accent1"/>
                </a:solidFill>
              </a:rPr>
              <a:t>について</a:t>
            </a:r>
            <a:endParaRPr lang="en-US" altLang="ja-JP" sz="4800" dirty="0">
              <a:solidFill>
                <a:schemeClr val="accent1"/>
              </a:solidFill>
            </a:endParaRPr>
          </a:p>
          <a:p>
            <a:r>
              <a:rPr lang="en-US" altLang="ja-JP" sz="4800" dirty="0"/>
              <a:t>Decision Tree </a:t>
            </a:r>
            <a:r>
              <a:rPr lang="ja-JP" altLang="en-US" sz="4800"/>
              <a:t>（決定木）</a:t>
            </a:r>
            <a:endParaRPr lang="en-US" altLang="ja-JP" sz="4800" dirty="0"/>
          </a:p>
        </p:txBody>
      </p:sp>
      <p:sp>
        <p:nvSpPr>
          <p:cNvPr id="4" name="Slide Number Placeholder 3">
            <a:extLst>
              <a:ext uri="{FF2B5EF4-FFF2-40B4-BE49-F238E27FC236}">
                <a16:creationId xmlns:a16="http://schemas.microsoft.com/office/drawing/2014/main" id="{245B8BF2-989B-F944-AA36-2C3B20207F75}"/>
              </a:ext>
            </a:extLst>
          </p:cNvPr>
          <p:cNvSpPr>
            <a:spLocks noGrp="1"/>
          </p:cNvSpPr>
          <p:nvPr>
            <p:ph type="sldNum" sz="quarter" idx="10"/>
          </p:nvPr>
        </p:nvSpPr>
        <p:spPr/>
        <p:txBody>
          <a:bodyPr/>
          <a:lstStyle/>
          <a:p>
            <a:fld id="{D28C7C6D-0F52-4FBA-8358-35C6083C2133}" type="slidenum">
              <a:rPr kumimoji="1" lang="ja-JP" altLang="en-US" smtClean="0"/>
              <a:pPr/>
              <a:t>4</a:t>
            </a:fld>
            <a:endParaRPr kumimoji="1" lang="ja-JP" altLang="en-US"/>
          </a:p>
        </p:txBody>
      </p:sp>
      <p:sp>
        <p:nvSpPr>
          <p:cNvPr id="8" name="Footer Placeholder 7">
            <a:extLst>
              <a:ext uri="{FF2B5EF4-FFF2-40B4-BE49-F238E27FC236}">
                <a16:creationId xmlns:a16="http://schemas.microsoft.com/office/drawing/2014/main" id="{8F4850EF-3532-CD49-B997-A17BAB434D51}"/>
              </a:ext>
            </a:extLst>
          </p:cNvPr>
          <p:cNvSpPr>
            <a:spLocks noGrp="1"/>
          </p:cNvSpPr>
          <p:nvPr>
            <p:ph type="ftr" sz="quarter" idx="11"/>
          </p:nvPr>
        </p:nvSpPr>
        <p:spPr/>
        <p:txBody>
          <a:bodyPr/>
          <a:lstStyle/>
          <a:p>
            <a:r>
              <a:rPr kumimoji="1" lang="en-US" altLang="ja-JP"/>
              <a:t>@Takato Matsumoto, 2020</a:t>
            </a:r>
            <a:endParaRPr kumimoji="1" lang="ja-JP" altLang="en-US" dirty="0"/>
          </a:p>
        </p:txBody>
      </p:sp>
    </p:spTree>
    <p:extLst>
      <p:ext uri="{BB962C8B-B14F-4D97-AF65-F5344CB8AC3E}">
        <p14:creationId xmlns:p14="http://schemas.microsoft.com/office/powerpoint/2010/main" val="2759998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ja-JP" altLang="en-US"/>
              <a:t>講義概要</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5</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1652336" y="1549400"/>
            <a:ext cx="15962563" cy="8072438"/>
          </a:xfrm>
        </p:spPr>
        <p:txBody>
          <a:bodyPr>
            <a:normAutofit/>
          </a:bodyPr>
          <a:lstStyle/>
          <a:p>
            <a:r>
              <a:rPr lang="en-US" altLang="ja-JP" sz="4400" dirty="0"/>
              <a:t>Q.</a:t>
            </a:r>
            <a:r>
              <a:rPr lang="ja-JP" altLang="en-US" sz="4400"/>
              <a:t> データサイエンティストになるにはどうしたらいい？</a:t>
            </a:r>
            <a:endParaRPr lang="en-US" altLang="ja-JP" sz="4400" dirty="0"/>
          </a:p>
          <a:p>
            <a:endParaRPr lang="en-US" altLang="ja-JP" sz="4400" dirty="0"/>
          </a:p>
          <a:p>
            <a:r>
              <a:rPr lang="en-US" altLang="ja-JP" sz="4400" dirty="0"/>
              <a:t>A.</a:t>
            </a:r>
            <a:r>
              <a:rPr lang="ja-JP" altLang="en-US" sz="4400"/>
              <a:t> </a:t>
            </a:r>
            <a:r>
              <a:rPr lang="en-US" altLang="ja-JP" sz="4400" dirty="0">
                <a:solidFill>
                  <a:schemeClr val="accent1"/>
                </a:solidFill>
              </a:rPr>
              <a:t>Kaggle</a:t>
            </a:r>
            <a:r>
              <a:rPr lang="ja-JP" altLang="en-US" sz="4400"/>
              <a:t>で実践をしながらデータ分析に必要なスキルを学習してみるのをお勧めします！</a:t>
            </a:r>
            <a:endParaRPr lang="en-US" altLang="ja-JP" sz="4400" dirty="0"/>
          </a:p>
          <a:p>
            <a:pPr lvl="1"/>
            <a:r>
              <a:rPr lang="ja-JP" altLang="en-US" sz="3600"/>
              <a:t>今回は</a:t>
            </a:r>
            <a:r>
              <a:rPr lang="en-US" altLang="ja-JP" sz="3600" dirty="0"/>
              <a:t>Kaggle</a:t>
            </a:r>
            <a:r>
              <a:rPr lang="ja-JP" altLang="en-US" sz="3600"/>
              <a:t>の日本版である</a:t>
            </a:r>
            <a:r>
              <a:rPr lang="en-US" altLang="ja-JP" sz="3600" dirty="0" err="1">
                <a:solidFill>
                  <a:schemeClr val="accent1"/>
                </a:solidFill>
              </a:rPr>
              <a:t>Signate</a:t>
            </a:r>
            <a:r>
              <a:rPr lang="ja-JP" altLang="en-US" sz="3600"/>
              <a:t>を使ってみます</a:t>
            </a:r>
            <a:endParaRPr lang="en-US" altLang="ja-JP" sz="2000" dirty="0"/>
          </a:p>
          <a:p>
            <a:pPr lvl="1"/>
            <a:r>
              <a:rPr lang="en-US" sz="3600" dirty="0">
                <a:hlinkClick r:id="rId2"/>
              </a:rPr>
              <a:t>https://signate.jp/</a:t>
            </a:r>
            <a:endParaRPr lang="en-US" altLang="ja-JP" sz="3600" dirty="0"/>
          </a:p>
        </p:txBody>
      </p:sp>
    </p:spTree>
    <p:extLst>
      <p:ext uri="{BB962C8B-B14F-4D97-AF65-F5344CB8AC3E}">
        <p14:creationId xmlns:p14="http://schemas.microsoft.com/office/powerpoint/2010/main" val="1976253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ja-JP" altLang="en-US"/>
              <a:t>講義概要</a:t>
            </a:r>
            <a:r>
              <a:rPr lang="en-US" altLang="ja-JP" dirty="0"/>
              <a:t> | Kaggle (</a:t>
            </a:r>
            <a:r>
              <a:rPr lang="en-US" altLang="ja-JP" dirty="0" err="1"/>
              <a:t>Signate</a:t>
            </a:r>
            <a:r>
              <a:rPr lang="en-US" altLang="ja-JP" dirty="0"/>
              <a:t>) </a:t>
            </a:r>
            <a:r>
              <a:rPr lang="ja-JP" altLang="en-US"/>
              <a:t>の概要</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6</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6" name="テキスト プレースホルダー 9">
            <a:extLst>
              <a:ext uri="{FF2B5EF4-FFF2-40B4-BE49-F238E27FC236}">
                <a16:creationId xmlns:a16="http://schemas.microsoft.com/office/drawing/2014/main" id="{2DD475A2-15DB-5243-B533-D275D7515EE8}"/>
              </a:ext>
            </a:extLst>
          </p:cNvPr>
          <p:cNvSpPr txBox="1">
            <a:spLocks/>
          </p:cNvSpPr>
          <p:nvPr/>
        </p:nvSpPr>
        <p:spPr>
          <a:xfrm>
            <a:off x="2628900" y="1683693"/>
            <a:ext cx="13030200" cy="5232020"/>
          </a:xfrm>
          <a:prstGeom prst="rect">
            <a:avLst/>
          </a:prstGeom>
        </p:spPr>
        <p:txBody>
          <a:bodyPr vert="horz" lIns="91440" tIns="45720" rIns="91440" bIns="45720" rtlCol="0" anchor="ctr">
            <a:normAutofit/>
          </a:bodyPr>
          <a:lstStyle>
            <a:lvl1pPr marL="457200" indent="-457200" algn="l" defTabSz="1371417" rtl="0" eaLnBrk="1" latinLnBrk="0" hangingPunct="1">
              <a:lnSpc>
                <a:spcPct val="120000"/>
              </a:lnSpc>
              <a:spcBef>
                <a:spcPts val="2400"/>
              </a:spcBef>
              <a:buClr>
                <a:schemeClr val="accent1"/>
              </a:buClr>
              <a:buFont typeface="Wingdings" panose="05000000000000000000" pitchFamily="2" charset="2"/>
              <a:buChar char="n"/>
              <a:defRPr kumimoji="1" sz="3200" kern="1200">
                <a:solidFill>
                  <a:schemeClr val="tx1"/>
                </a:solidFill>
                <a:latin typeface="+mn-lt"/>
                <a:ea typeface="+mn-ea"/>
                <a:cs typeface="+mn-cs"/>
              </a:defRPr>
            </a:lvl1pPr>
            <a:lvl2pPr marL="900000" indent="-342854" algn="l" defTabSz="1371417" rtl="0" eaLnBrk="1" latinLnBrk="0" hangingPunct="1">
              <a:lnSpc>
                <a:spcPct val="120000"/>
              </a:lnSpc>
              <a:spcBef>
                <a:spcPts val="750"/>
              </a:spcBef>
              <a:buFont typeface="Wingdings" panose="05000000000000000000" pitchFamily="2" charset="2"/>
              <a:buChar char="l"/>
              <a:defRPr kumimoji="1" sz="2400" kern="1200">
                <a:solidFill>
                  <a:schemeClr val="tx1"/>
                </a:solidFill>
                <a:latin typeface="+mn-lt"/>
                <a:ea typeface="+mn-ea"/>
                <a:cs typeface="+mn-cs"/>
              </a:defRPr>
            </a:lvl2pPr>
            <a:lvl3pPr marL="1332000" indent="-342854" algn="l" defTabSz="1371417" rtl="0" eaLnBrk="1" latinLnBrk="0" hangingPunct="1">
              <a:lnSpc>
                <a:spcPct val="120000"/>
              </a:lnSpc>
              <a:spcBef>
                <a:spcPts val="1200"/>
              </a:spcBef>
              <a:buFont typeface="Wingdings" panose="05000000000000000000" pitchFamily="2" charset="2"/>
              <a:buChar char="l"/>
              <a:defRPr kumimoji="1" sz="2400" kern="1200">
                <a:solidFill>
                  <a:schemeClr val="tx2"/>
                </a:solidFill>
                <a:latin typeface="+mn-lt"/>
                <a:ea typeface="+mn-ea"/>
                <a:cs typeface="+mn-cs"/>
              </a:defRPr>
            </a:lvl3pPr>
            <a:lvl4pPr marL="2399980"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a:lstStyle>
          <a:p>
            <a:r>
              <a:rPr lang="en-US" altLang="ja-JP" sz="4400" dirty="0"/>
              <a:t>Kaggle</a:t>
            </a:r>
          </a:p>
          <a:p>
            <a:pPr lvl="1"/>
            <a:r>
              <a:rPr lang="ja-JP" altLang="en-US" sz="3600"/>
              <a:t>データ分析コンペティションプラットフォーム</a:t>
            </a:r>
            <a:endParaRPr lang="en-US" altLang="ja-JP" sz="3600" dirty="0"/>
          </a:p>
          <a:p>
            <a:pPr lvl="1"/>
            <a:r>
              <a:rPr lang="en-US" sz="3600" dirty="0">
                <a:hlinkClick r:id="rId2"/>
              </a:rPr>
              <a:t>https://www.kaggle.com/</a:t>
            </a:r>
            <a:endParaRPr lang="en-US" sz="3600" dirty="0">
              <a:hlinkClick r:id="rId3"/>
            </a:endParaRPr>
          </a:p>
          <a:p>
            <a:pPr lvl="1"/>
            <a:r>
              <a:rPr lang="en-US" sz="3600" dirty="0">
                <a:hlinkClick r:id="rId3"/>
              </a:rPr>
              <a:t>https://ja.wikipedia.org/wiki/Kaggle</a:t>
            </a:r>
            <a:endParaRPr lang="en-US" sz="3600" dirty="0"/>
          </a:p>
          <a:p>
            <a:endParaRPr lang="en-US" altLang="ja-JP" sz="5400" dirty="0"/>
          </a:p>
        </p:txBody>
      </p:sp>
      <p:grpSp>
        <p:nvGrpSpPr>
          <p:cNvPr id="21" name="Group 20">
            <a:extLst>
              <a:ext uri="{FF2B5EF4-FFF2-40B4-BE49-F238E27FC236}">
                <a16:creationId xmlns:a16="http://schemas.microsoft.com/office/drawing/2014/main" id="{71D634AB-D458-8442-9144-6D2EB37F745B}"/>
              </a:ext>
            </a:extLst>
          </p:cNvPr>
          <p:cNvGrpSpPr/>
          <p:nvPr/>
        </p:nvGrpSpPr>
        <p:grpSpPr>
          <a:xfrm>
            <a:off x="1155866" y="5773506"/>
            <a:ext cx="15416297" cy="3301909"/>
            <a:chOff x="917650" y="5757177"/>
            <a:chExt cx="15416297" cy="3301909"/>
          </a:xfrm>
        </p:grpSpPr>
        <p:pic>
          <p:nvPicPr>
            <p:cNvPr id="5" name="Picture 4" descr="A close up of a sign&#10;&#10;Description automatically generated">
              <a:extLst>
                <a:ext uri="{FF2B5EF4-FFF2-40B4-BE49-F238E27FC236}">
                  <a16:creationId xmlns:a16="http://schemas.microsoft.com/office/drawing/2014/main" id="{29987ACB-E473-DB43-93E0-103D795B1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650" y="5779640"/>
              <a:ext cx="2153785" cy="2153785"/>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23BC0B33-9ED4-0246-811B-60ABB4D1EE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48750" y="6245280"/>
              <a:ext cx="1291771" cy="1291771"/>
            </a:xfrm>
            <a:prstGeom prst="rect">
              <a:avLst/>
            </a:prstGeom>
          </p:spPr>
        </p:pic>
        <p:sp>
          <p:nvSpPr>
            <p:cNvPr id="10" name="TextBox 9">
              <a:extLst>
                <a:ext uri="{FF2B5EF4-FFF2-40B4-BE49-F238E27FC236}">
                  <a16:creationId xmlns:a16="http://schemas.microsoft.com/office/drawing/2014/main" id="{7828F08E-1C71-274A-911E-0FAE9E6E7E38}"/>
                </a:ext>
              </a:extLst>
            </p:cNvPr>
            <p:cNvSpPr txBox="1"/>
            <p:nvPr/>
          </p:nvSpPr>
          <p:spPr>
            <a:xfrm>
              <a:off x="1951236" y="8257725"/>
              <a:ext cx="1643399" cy="461665"/>
            </a:xfrm>
            <a:prstGeom prst="rect">
              <a:avLst/>
            </a:prstGeom>
            <a:noFill/>
          </p:spPr>
          <p:txBody>
            <a:bodyPr wrap="none" rtlCol="0">
              <a:spAutoFit/>
            </a:bodyPr>
            <a:lstStyle/>
            <a:p>
              <a:r>
                <a:rPr lang="ja-JP" altLang="en-US" sz="2400"/>
                <a:t>スポンサー</a:t>
              </a:r>
              <a:endParaRPr lang="en-JP" sz="2400" dirty="0"/>
            </a:p>
          </p:txBody>
        </p:sp>
        <p:sp>
          <p:nvSpPr>
            <p:cNvPr id="11" name="TextBox 10">
              <a:extLst>
                <a:ext uri="{FF2B5EF4-FFF2-40B4-BE49-F238E27FC236}">
                  <a16:creationId xmlns:a16="http://schemas.microsoft.com/office/drawing/2014/main" id="{CBF2FEB8-69C0-714F-91A6-09A8E60288A7}"/>
                </a:ext>
              </a:extLst>
            </p:cNvPr>
            <p:cNvSpPr txBox="1"/>
            <p:nvPr/>
          </p:nvSpPr>
          <p:spPr>
            <a:xfrm>
              <a:off x="7975572" y="8228089"/>
              <a:ext cx="2595582" cy="830997"/>
            </a:xfrm>
            <a:prstGeom prst="rect">
              <a:avLst/>
            </a:prstGeom>
            <a:noFill/>
          </p:spPr>
          <p:txBody>
            <a:bodyPr wrap="none" rtlCol="0">
              <a:spAutoFit/>
            </a:bodyPr>
            <a:lstStyle/>
            <a:p>
              <a:pPr algn="ctr"/>
              <a:r>
                <a:rPr lang="ja-JP" altLang="en-US" sz="2400"/>
                <a:t>競技者</a:t>
              </a:r>
              <a:endParaRPr lang="en-US" altLang="ja-JP" sz="2400" dirty="0"/>
            </a:p>
            <a:p>
              <a:pPr algn="ctr"/>
              <a:r>
                <a:rPr lang="ja-JP" altLang="en-US" sz="2400"/>
                <a:t>予測モデルを作成</a:t>
              </a:r>
              <a:endParaRPr lang="en-JP" sz="2400" dirty="0"/>
            </a:p>
          </p:txBody>
        </p:sp>
        <p:pic>
          <p:nvPicPr>
            <p:cNvPr id="13" name="Picture 12" descr="A picture containing drawing&#10;&#10;Description automatically generated">
              <a:extLst>
                <a:ext uri="{FF2B5EF4-FFF2-40B4-BE49-F238E27FC236}">
                  <a16:creationId xmlns:a16="http://schemas.microsoft.com/office/drawing/2014/main" id="{49AB6FE6-8596-DA43-A7E5-3A949CC923C5}"/>
                </a:ext>
              </a:extLst>
            </p:cNvPr>
            <p:cNvPicPr>
              <a:picLocks noChangeAspect="1"/>
            </p:cNvPicPr>
            <p:nvPr/>
          </p:nvPicPr>
          <p:blipFill rotWithShape="1">
            <a:blip r:embed="rId6">
              <a:extLst>
                <a:ext uri="{28A0092B-C50C-407E-A947-70E740481C1C}">
                  <a14:useLocalDpi xmlns:a14="http://schemas.microsoft.com/office/drawing/2010/main" val="0"/>
                </a:ext>
              </a:extLst>
            </a:blip>
            <a:srcRect t="14486" b="21695"/>
            <a:stretch/>
          </p:blipFill>
          <p:spPr>
            <a:xfrm>
              <a:off x="7684757" y="5757177"/>
              <a:ext cx="3374863" cy="2153786"/>
            </a:xfrm>
            <a:prstGeom prst="rect">
              <a:avLst/>
            </a:prstGeom>
          </p:spPr>
        </p:pic>
        <p:sp>
          <p:nvSpPr>
            <p:cNvPr id="14" name="Right Arrow 13">
              <a:extLst>
                <a:ext uri="{FF2B5EF4-FFF2-40B4-BE49-F238E27FC236}">
                  <a16:creationId xmlns:a16="http://schemas.microsoft.com/office/drawing/2014/main" id="{460FF1C4-C722-324C-87E7-CD8CB04FE735}"/>
                </a:ext>
              </a:extLst>
            </p:cNvPr>
            <p:cNvSpPr/>
            <p:nvPr/>
          </p:nvSpPr>
          <p:spPr>
            <a:xfrm>
              <a:off x="5281082" y="6748058"/>
              <a:ext cx="1723142" cy="60872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JP"/>
            </a:p>
          </p:txBody>
        </p:sp>
        <p:sp>
          <p:nvSpPr>
            <p:cNvPr id="15" name="TextBox 14">
              <a:extLst>
                <a:ext uri="{FF2B5EF4-FFF2-40B4-BE49-F238E27FC236}">
                  <a16:creationId xmlns:a16="http://schemas.microsoft.com/office/drawing/2014/main" id="{7507E350-0DAD-1B47-9649-B788FFBE397E}"/>
                </a:ext>
              </a:extLst>
            </p:cNvPr>
            <p:cNvSpPr txBox="1"/>
            <p:nvPr/>
          </p:nvSpPr>
          <p:spPr>
            <a:xfrm>
              <a:off x="4326251" y="8228089"/>
              <a:ext cx="3430747" cy="830997"/>
            </a:xfrm>
            <a:prstGeom prst="rect">
              <a:avLst/>
            </a:prstGeom>
            <a:noFill/>
          </p:spPr>
          <p:txBody>
            <a:bodyPr wrap="none" rtlCol="0">
              <a:spAutoFit/>
            </a:bodyPr>
            <a:lstStyle/>
            <a:p>
              <a:pPr algn="ctr"/>
              <a:r>
                <a:rPr lang="ja-JP" altLang="en-US" sz="2400"/>
                <a:t>データ分析の問題</a:t>
              </a:r>
              <a:endParaRPr lang="en-US" altLang="ja-JP" sz="2400" dirty="0"/>
            </a:p>
            <a:p>
              <a:pPr algn="ctr"/>
              <a:r>
                <a:rPr lang="ja-JP" altLang="en-US" sz="2400"/>
                <a:t>多くが予測モデルの作成</a:t>
              </a:r>
              <a:endParaRPr lang="en-JP" sz="2400" dirty="0"/>
            </a:p>
          </p:txBody>
        </p:sp>
        <p:sp>
          <p:nvSpPr>
            <p:cNvPr id="19" name="Right Arrow 18">
              <a:extLst>
                <a:ext uri="{FF2B5EF4-FFF2-40B4-BE49-F238E27FC236}">
                  <a16:creationId xmlns:a16="http://schemas.microsoft.com/office/drawing/2014/main" id="{0F338BEF-A410-0E47-9568-C54CA6C12408}"/>
                </a:ext>
              </a:extLst>
            </p:cNvPr>
            <p:cNvSpPr/>
            <p:nvPr/>
          </p:nvSpPr>
          <p:spPr>
            <a:xfrm>
              <a:off x="11334489" y="6733762"/>
              <a:ext cx="1723142" cy="60872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JP"/>
            </a:p>
          </p:txBody>
        </p:sp>
        <p:sp>
          <p:nvSpPr>
            <p:cNvPr id="16" name="TextBox 15">
              <a:extLst>
                <a:ext uri="{FF2B5EF4-FFF2-40B4-BE49-F238E27FC236}">
                  <a16:creationId xmlns:a16="http://schemas.microsoft.com/office/drawing/2014/main" id="{78E3185D-1F42-DC41-8A53-7C3BD97C6038}"/>
                </a:ext>
              </a:extLst>
            </p:cNvPr>
            <p:cNvSpPr txBox="1"/>
            <p:nvPr/>
          </p:nvSpPr>
          <p:spPr>
            <a:xfrm>
              <a:off x="11144641" y="8242908"/>
              <a:ext cx="2311851" cy="461665"/>
            </a:xfrm>
            <a:prstGeom prst="rect">
              <a:avLst/>
            </a:prstGeom>
            <a:noFill/>
          </p:spPr>
          <p:txBody>
            <a:bodyPr wrap="none" rtlCol="0">
              <a:spAutoFit/>
            </a:bodyPr>
            <a:lstStyle/>
            <a:p>
              <a:r>
                <a:rPr lang="ja-JP" altLang="en-US" sz="2400"/>
                <a:t>予測結果を提出</a:t>
              </a:r>
              <a:endParaRPr lang="en-JP" sz="2400" dirty="0"/>
            </a:p>
          </p:txBody>
        </p:sp>
        <p:pic>
          <p:nvPicPr>
            <p:cNvPr id="18" name="Picture 17" descr="A picture containing drawing&#10;&#10;Description automatically generated">
              <a:extLst>
                <a:ext uri="{FF2B5EF4-FFF2-40B4-BE49-F238E27FC236}">
                  <a16:creationId xmlns:a16="http://schemas.microsoft.com/office/drawing/2014/main" id="{07B9EC2A-76EE-C540-80CB-E98019AD92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73758" y="6000814"/>
              <a:ext cx="1780705" cy="1780705"/>
            </a:xfrm>
            <a:prstGeom prst="rect">
              <a:avLst/>
            </a:prstGeom>
          </p:spPr>
        </p:pic>
        <p:sp>
          <p:nvSpPr>
            <p:cNvPr id="20" name="TextBox 19">
              <a:extLst>
                <a:ext uri="{FF2B5EF4-FFF2-40B4-BE49-F238E27FC236}">
                  <a16:creationId xmlns:a16="http://schemas.microsoft.com/office/drawing/2014/main" id="{C01D5218-A917-194A-8454-BB1368B4EAD4}"/>
                </a:ext>
              </a:extLst>
            </p:cNvPr>
            <p:cNvSpPr txBox="1"/>
            <p:nvPr/>
          </p:nvSpPr>
          <p:spPr>
            <a:xfrm>
              <a:off x="14012478" y="8244418"/>
              <a:ext cx="2321469" cy="461665"/>
            </a:xfrm>
            <a:prstGeom prst="rect">
              <a:avLst/>
            </a:prstGeom>
            <a:noFill/>
          </p:spPr>
          <p:txBody>
            <a:bodyPr wrap="none" rtlCol="0">
              <a:spAutoFit/>
            </a:bodyPr>
            <a:lstStyle/>
            <a:p>
              <a:r>
                <a:rPr lang="ja-JP" altLang="en-US" sz="2400"/>
                <a:t>予測結果の採点</a:t>
              </a:r>
              <a:endParaRPr lang="en-JP" sz="2400" dirty="0"/>
            </a:p>
          </p:txBody>
        </p:sp>
      </p:grpSp>
    </p:spTree>
    <p:extLst>
      <p:ext uri="{BB962C8B-B14F-4D97-AF65-F5344CB8AC3E}">
        <p14:creationId xmlns:p14="http://schemas.microsoft.com/office/powerpoint/2010/main" val="2018314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ja-JP" altLang="en-US"/>
              <a:t>講義概要</a:t>
            </a:r>
            <a:r>
              <a:rPr lang="en-US" altLang="ja-JP" dirty="0"/>
              <a:t> | Kaggle (</a:t>
            </a:r>
            <a:r>
              <a:rPr lang="en-US" altLang="ja-JP" dirty="0" err="1"/>
              <a:t>Signate</a:t>
            </a:r>
            <a:r>
              <a:rPr lang="en-US" altLang="ja-JP" dirty="0"/>
              <a:t>) </a:t>
            </a:r>
            <a:r>
              <a:rPr lang="ja-JP" altLang="en-US"/>
              <a:t>の概要</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7</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6" name="テキスト プレースホルダー 9">
            <a:extLst>
              <a:ext uri="{FF2B5EF4-FFF2-40B4-BE49-F238E27FC236}">
                <a16:creationId xmlns:a16="http://schemas.microsoft.com/office/drawing/2014/main" id="{2DD475A2-15DB-5243-B533-D275D7515EE8}"/>
              </a:ext>
            </a:extLst>
          </p:cNvPr>
          <p:cNvSpPr txBox="1">
            <a:spLocks/>
          </p:cNvSpPr>
          <p:nvPr/>
        </p:nvSpPr>
        <p:spPr>
          <a:xfrm>
            <a:off x="3115128" y="1823243"/>
            <a:ext cx="13030200" cy="8072438"/>
          </a:xfrm>
          <a:prstGeom prst="rect">
            <a:avLst/>
          </a:prstGeom>
        </p:spPr>
        <p:txBody>
          <a:bodyPr vert="horz" lIns="91440" tIns="45720" rIns="91440" bIns="45720" rtlCol="0" anchor="ctr">
            <a:normAutofit/>
          </a:bodyPr>
          <a:lstStyle>
            <a:lvl1pPr marL="457200" indent="-457200" algn="l" defTabSz="1371417" rtl="0" eaLnBrk="1" latinLnBrk="0" hangingPunct="1">
              <a:lnSpc>
                <a:spcPct val="120000"/>
              </a:lnSpc>
              <a:spcBef>
                <a:spcPts val="2400"/>
              </a:spcBef>
              <a:buClr>
                <a:schemeClr val="accent1"/>
              </a:buClr>
              <a:buFont typeface="Wingdings" panose="05000000000000000000" pitchFamily="2" charset="2"/>
              <a:buChar char="n"/>
              <a:defRPr kumimoji="1" sz="3200" kern="1200">
                <a:solidFill>
                  <a:schemeClr val="tx1"/>
                </a:solidFill>
                <a:latin typeface="+mn-lt"/>
                <a:ea typeface="+mn-ea"/>
                <a:cs typeface="+mn-cs"/>
              </a:defRPr>
            </a:lvl1pPr>
            <a:lvl2pPr marL="900000" indent="-342854" algn="l" defTabSz="1371417" rtl="0" eaLnBrk="1" latinLnBrk="0" hangingPunct="1">
              <a:lnSpc>
                <a:spcPct val="120000"/>
              </a:lnSpc>
              <a:spcBef>
                <a:spcPts val="750"/>
              </a:spcBef>
              <a:buFont typeface="Wingdings" panose="05000000000000000000" pitchFamily="2" charset="2"/>
              <a:buChar char="l"/>
              <a:defRPr kumimoji="1" sz="2400" kern="1200">
                <a:solidFill>
                  <a:schemeClr val="tx1"/>
                </a:solidFill>
                <a:latin typeface="+mn-lt"/>
                <a:ea typeface="+mn-ea"/>
                <a:cs typeface="+mn-cs"/>
              </a:defRPr>
            </a:lvl2pPr>
            <a:lvl3pPr marL="1332000" indent="-342854" algn="l" defTabSz="1371417" rtl="0" eaLnBrk="1" latinLnBrk="0" hangingPunct="1">
              <a:lnSpc>
                <a:spcPct val="120000"/>
              </a:lnSpc>
              <a:spcBef>
                <a:spcPts val="1200"/>
              </a:spcBef>
              <a:buFont typeface="Wingdings" panose="05000000000000000000" pitchFamily="2" charset="2"/>
              <a:buChar char="l"/>
              <a:defRPr kumimoji="1" sz="2400" kern="1200">
                <a:solidFill>
                  <a:schemeClr val="tx2"/>
                </a:solidFill>
                <a:latin typeface="+mn-lt"/>
                <a:ea typeface="+mn-ea"/>
                <a:cs typeface="+mn-cs"/>
              </a:defRPr>
            </a:lvl3pPr>
            <a:lvl4pPr marL="2399980"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a:lstStyle>
          <a:p>
            <a:r>
              <a:rPr lang="en-US" altLang="ja-JP" sz="4400" dirty="0"/>
              <a:t>Kaggle</a:t>
            </a:r>
            <a:r>
              <a:rPr lang="ja-JP" altLang="en-US" sz="4400"/>
              <a:t>で学べること</a:t>
            </a:r>
            <a:endParaRPr lang="en-US" altLang="ja-JP" sz="4400" dirty="0"/>
          </a:p>
          <a:p>
            <a:pPr lvl="1"/>
            <a:r>
              <a:rPr lang="ja-JP" altLang="en-US" sz="3600"/>
              <a:t>数学</a:t>
            </a:r>
            <a:endParaRPr lang="en-US" altLang="ja-JP" sz="3600" dirty="0"/>
          </a:p>
          <a:p>
            <a:pPr lvl="1"/>
            <a:r>
              <a:rPr lang="ja-JP" altLang="en-US" sz="3600"/>
              <a:t>統計</a:t>
            </a:r>
            <a:endParaRPr lang="en-US" altLang="ja-JP" sz="3600" dirty="0"/>
          </a:p>
          <a:p>
            <a:pPr lvl="1"/>
            <a:r>
              <a:rPr lang="ja-JP" altLang="en-US" sz="3600"/>
              <a:t>機械学習の理論</a:t>
            </a:r>
            <a:endParaRPr lang="en-US" altLang="ja-JP" sz="3600" dirty="0"/>
          </a:p>
          <a:p>
            <a:pPr lvl="1"/>
            <a:r>
              <a:rPr lang="ja-JP" altLang="en-US" sz="3600"/>
              <a:t>コーディング</a:t>
            </a:r>
            <a:endParaRPr lang="en-US" altLang="ja-JP" sz="3600" dirty="0"/>
          </a:p>
          <a:p>
            <a:pPr lvl="1"/>
            <a:r>
              <a:rPr lang="ja-JP" altLang="en-US" sz="3600"/>
              <a:t>データサイエンスなど</a:t>
            </a:r>
            <a:endParaRPr lang="en-US" altLang="ja-JP" sz="3600" dirty="0"/>
          </a:p>
          <a:p>
            <a:r>
              <a:rPr lang="en-US" altLang="ja-JP" sz="4400" dirty="0"/>
              <a:t>Kaggle</a:t>
            </a:r>
            <a:r>
              <a:rPr lang="ja-JP" altLang="en-US" sz="4400"/>
              <a:t>で学びにくいこと</a:t>
            </a:r>
            <a:endParaRPr lang="en-US" altLang="ja-JP" sz="4400" dirty="0"/>
          </a:p>
          <a:p>
            <a:pPr lvl="1"/>
            <a:r>
              <a:rPr lang="ja-JP" altLang="en-US" sz="3600"/>
              <a:t>データ収集の設計</a:t>
            </a:r>
            <a:endParaRPr lang="en-US" altLang="ja-JP" sz="3600" dirty="0"/>
          </a:p>
          <a:p>
            <a:pPr lvl="1"/>
            <a:r>
              <a:rPr lang="ja-JP" altLang="en-US" sz="3600"/>
              <a:t>ビジネス理解</a:t>
            </a:r>
            <a:endParaRPr lang="en-US" altLang="ja-JP" sz="3600" dirty="0"/>
          </a:p>
          <a:p>
            <a:pPr lvl="1"/>
            <a:endParaRPr lang="en-US" altLang="ja-JP" sz="4600" dirty="0"/>
          </a:p>
        </p:txBody>
      </p:sp>
    </p:spTree>
    <p:extLst>
      <p:ext uri="{BB962C8B-B14F-4D97-AF65-F5344CB8AC3E}">
        <p14:creationId xmlns:p14="http://schemas.microsoft.com/office/powerpoint/2010/main" val="399050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ja-JP" altLang="en-US"/>
              <a:t>講義概要</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8</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1485900" y="1549342"/>
            <a:ext cx="15925800" cy="8072438"/>
          </a:xfrm>
        </p:spPr>
        <p:txBody>
          <a:bodyPr>
            <a:normAutofit/>
          </a:bodyPr>
          <a:lstStyle/>
          <a:p>
            <a:r>
              <a:rPr lang="en-US" altLang="ja-JP" sz="4000" dirty="0"/>
              <a:t>Kaggle (</a:t>
            </a:r>
            <a:r>
              <a:rPr lang="en-US" altLang="ja-JP" sz="4000" dirty="0" err="1"/>
              <a:t>Signate</a:t>
            </a:r>
            <a:r>
              <a:rPr lang="en-US" altLang="ja-JP" sz="4000" dirty="0"/>
              <a:t>)</a:t>
            </a:r>
            <a:r>
              <a:rPr lang="ja-JP" altLang="en-US" sz="4000"/>
              <a:t>では，データサイエンティストが行う業務に必要な知識の多くを学ぶことができる</a:t>
            </a:r>
            <a:endParaRPr lang="en-US" altLang="ja-JP" sz="4000" dirty="0"/>
          </a:p>
          <a:p>
            <a:r>
              <a:rPr lang="ja-JP" altLang="en-US" sz="4000"/>
              <a:t>コンペティションに参加しながら，</a:t>
            </a:r>
            <a:r>
              <a:rPr lang="en-US" altLang="ja-JP" sz="4000" dirty="0"/>
              <a:t>Decision Tree </a:t>
            </a:r>
            <a:r>
              <a:rPr lang="ja-JP" altLang="en-US" sz="4000"/>
              <a:t>（決定木）分析を学んでみましょう</a:t>
            </a:r>
            <a:endParaRPr lang="en-US" altLang="ja-JP" sz="4000" dirty="0"/>
          </a:p>
        </p:txBody>
      </p:sp>
    </p:spTree>
    <p:extLst>
      <p:ext uri="{BB962C8B-B14F-4D97-AF65-F5344CB8AC3E}">
        <p14:creationId xmlns:p14="http://schemas.microsoft.com/office/powerpoint/2010/main" val="232633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927100" y="471404"/>
            <a:ext cx="16687800" cy="1077996"/>
          </a:xfrm>
        </p:spPr>
        <p:txBody>
          <a:bodyPr/>
          <a:lstStyle/>
          <a:p>
            <a:r>
              <a:rPr lang="ja-JP" altLang="en-US"/>
              <a:t>講義概要</a:t>
            </a:r>
            <a:r>
              <a:rPr lang="en-US" altLang="ja-JP" dirty="0"/>
              <a:t> | </a:t>
            </a:r>
            <a:r>
              <a:rPr lang="ja-JP" altLang="en-US"/>
              <a:t>国勢調査からの収入予測 </a:t>
            </a:r>
            <a:endParaRPr lang="en-US" altLang="ja-JP" dirty="0"/>
          </a:p>
        </p:txBody>
      </p:sp>
      <p:sp>
        <p:nvSpPr>
          <p:cNvPr id="31" name="Slide Number Placeholder 30">
            <a:extLst>
              <a:ext uri="{FF2B5EF4-FFF2-40B4-BE49-F238E27FC236}">
                <a16:creationId xmlns:a16="http://schemas.microsoft.com/office/drawing/2014/main" id="{4B1988FE-E66C-024F-90E3-2BEDDB78EC11}"/>
              </a:ext>
            </a:extLst>
          </p:cNvPr>
          <p:cNvSpPr>
            <a:spLocks noGrp="1"/>
          </p:cNvSpPr>
          <p:nvPr>
            <p:ph type="sldNum" sz="quarter" idx="10"/>
          </p:nvPr>
        </p:nvSpPr>
        <p:spPr/>
        <p:txBody>
          <a:bodyPr/>
          <a:lstStyle/>
          <a:p>
            <a:fld id="{D28C7C6D-0F52-4FBA-8358-35C6083C2133}" type="slidenum">
              <a:rPr kumimoji="1" lang="ja-JP" altLang="en-US" smtClean="0"/>
              <a:pPr/>
              <a:t>9</a:t>
            </a:fld>
            <a:endParaRPr kumimoji="1" lang="ja-JP" altLang="en-US"/>
          </a:p>
        </p:txBody>
      </p:sp>
      <p:sp>
        <p:nvSpPr>
          <p:cNvPr id="32" name="Footer Placeholder 31">
            <a:extLst>
              <a:ext uri="{FF2B5EF4-FFF2-40B4-BE49-F238E27FC236}">
                <a16:creationId xmlns:a16="http://schemas.microsoft.com/office/drawing/2014/main" id="{D89C7E2B-21AF-4F42-AB76-00E7E4D31AC3}"/>
              </a:ext>
            </a:extLst>
          </p:cNvPr>
          <p:cNvSpPr>
            <a:spLocks noGrp="1"/>
          </p:cNvSpPr>
          <p:nvPr>
            <p:ph type="ftr" sz="quarter" idx="11"/>
          </p:nvPr>
        </p:nvSpPr>
        <p:spPr>
          <a:xfrm>
            <a:off x="10680700" y="9621838"/>
            <a:ext cx="6172200" cy="547687"/>
          </a:xfrm>
        </p:spPr>
        <p:txBody>
          <a:bodyPr/>
          <a:lstStyle/>
          <a:p>
            <a:r>
              <a:rPr kumimoji="1" lang="en-US" altLang="ja-JP"/>
              <a:t>@Takato Matsumoto, 2020</a:t>
            </a:r>
            <a:endParaRPr kumimoji="1" lang="ja-JP" altLang="en-US" dirty="0"/>
          </a:p>
        </p:txBody>
      </p:sp>
      <p:sp>
        <p:nvSpPr>
          <p:cNvPr id="45" name="テキスト プレースホルダー 9">
            <a:extLst>
              <a:ext uri="{FF2B5EF4-FFF2-40B4-BE49-F238E27FC236}">
                <a16:creationId xmlns:a16="http://schemas.microsoft.com/office/drawing/2014/main" id="{99EF46B6-0CC3-8B46-9856-B0F58F006A0B}"/>
              </a:ext>
            </a:extLst>
          </p:cNvPr>
          <p:cNvSpPr>
            <a:spLocks noGrp="1"/>
          </p:cNvSpPr>
          <p:nvPr>
            <p:ph type="body" sz="quarter" idx="12"/>
          </p:nvPr>
        </p:nvSpPr>
        <p:spPr>
          <a:xfrm>
            <a:off x="2628900" y="663575"/>
            <a:ext cx="13030200" cy="8072438"/>
          </a:xfrm>
        </p:spPr>
        <p:txBody>
          <a:bodyPr>
            <a:normAutofit/>
          </a:bodyPr>
          <a:lstStyle/>
          <a:p>
            <a:r>
              <a:rPr lang="ja-JP" altLang="en-US" sz="4400"/>
              <a:t>国勢調査からの収入予測 </a:t>
            </a:r>
            <a:r>
              <a:rPr lang="en-US" sz="3600" dirty="0">
                <a:hlinkClick r:id="rId2"/>
              </a:rPr>
              <a:t>https://signate.jp/competitions/107/data</a:t>
            </a:r>
            <a:endParaRPr lang="en-US" sz="3600" dirty="0"/>
          </a:p>
          <a:p>
            <a:r>
              <a:rPr lang="ja-JP" altLang="en-US" sz="4400"/>
              <a:t>アメリカの国勢調査から</a:t>
            </a:r>
            <a:br>
              <a:rPr lang="en-US" altLang="ja-JP" sz="4400" dirty="0"/>
            </a:br>
            <a:r>
              <a:rPr lang="ja-JP" altLang="en-US" sz="4400"/>
              <a:t>収入が</a:t>
            </a:r>
            <a:r>
              <a:rPr lang="en-US" altLang="ja-JP" sz="4400" dirty="0"/>
              <a:t>$50K</a:t>
            </a:r>
            <a:r>
              <a:rPr lang="ja-JP" altLang="en-US" sz="4400"/>
              <a:t>を超えるかどうかを予測するタスク</a:t>
            </a:r>
            <a:endParaRPr lang="en-US" altLang="ja-JP" sz="3600" dirty="0"/>
          </a:p>
          <a:p>
            <a:r>
              <a:rPr lang="ja-JP" altLang="en-US" sz="4400"/>
              <a:t>２分類のクラス分類</a:t>
            </a:r>
            <a:endParaRPr lang="en-US" altLang="ja-JP" sz="5400" dirty="0"/>
          </a:p>
        </p:txBody>
      </p:sp>
    </p:spTree>
    <p:extLst>
      <p:ext uri="{BB962C8B-B14F-4D97-AF65-F5344CB8AC3E}">
        <p14:creationId xmlns:p14="http://schemas.microsoft.com/office/powerpoint/2010/main" val="3608108227"/>
      </p:ext>
    </p:extLst>
  </p:cSld>
  <p:clrMapOvr>
    <a:masterClrMapping/>
  </p:clrMapOvr>
</p:sld>
</file>

<file path=ppt/theme/theme1.xml><?xml version="1.0" encoding="utf-8"?>
<a:theme xmlns:a="http://schemas.openxmlformats.org/drawingml/2006/main" name="Uranus - Contents">
  <a:themeElements>
    <a:clrScheme name="Uranus">
      <a:dk1>
        <a:srgbClr val="5F5F5F"/>
      </a:dk1>
      <a:lt1>
        <a:sysClr val="window" lastClr="FFFFFF"/>
      </a:lt1>
      <a:dk2>
        <a:srgbClr val="777777"/>
      </a:dk2>
      <a:lt2>
        <a:srgbClr val="EEECE1"/>
      </a:lt2>
      <a:accent1>
        <a:srgbClr val="30A3B3"/>
      </a:accent1>
      <a:accent2>
        <a:srgbClr val="CC6B9C"/>
      </a:accent2>
      <a:accent3>
        <a:srgbClr val="9BBB59"/>
      </a:accent3>
      <a:accent4>
        <a:srgbClr val="8064A2"/>
      </a:accent4>
      <a:accent5>
        <a:srgbClr val="4BACC6"/>
      </a:accent5>
      <a:accent6>
        <a:srgbClr val="F79646"/>
      </a:accent6>
      <a:hlink>
        <a:srgbClr val="30A3B3"/>
      </a:hlink>
      <a:folHlink>
        <a:srgbClr val="237A86"/>
      </a:folHlink>
    </a:clrScheme>
    <a:fontScheme name="Uranus">
      <a:majorFont>
        <a:latin typeface="Spica Neue P Light"/>
        <a:ea typeface="Spica Neue P Light"/>
        <a:cs typeface=""/>
      </a:majorFont>
      <a:minorFont>
        <a:latin typeface="Spica Neue P"/>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ranus - No Header">
  <a:themeElements>
    <a:clrScheme name="Uranus">
      <a:dk1>
        <a:srgbClr val="5F5F5F"/>
      </a:dk1>
      <a:lt1>
        <a:sysClr val="window" lastClr="FFFFFF"/>
      </a:lt1>
      <a:dk2>
        <a:srgbClr val="777777"/>
      </a:dk2>
      <a:lt2>
        <a:srgbClr val="EEECE1"/>
      </a:lt2>
      <a:accent1>
        <a:srgbClr val="30A3B3"/>
      </a:accent1>
      <a:accent2>
        <a:srgbClr val="CC6B9C"/>
      </a:accent2>
      <a:accent3>
        <a:srgbClr val="9BBB59"/>
      </a:accent3>
      <a:accent4>
        <a:srgbClr val="8064A2"/>
      </a:accent4>
      <a:accent5>
        <a:srgbClr val="4BACC6"/>
      </a:accent5>
      <a:accent6>
        <a:srgbClr val="F79646"/>
      </a:accent6>
      <a:hlink>
        <a:srgbClr val="30A3B3"/>
      </a:hlink>
      <a:folHlink>
        <a:srgbClr val="237A86"/>
      </a:folHlink>
    </a:clrScheme>
    <a:fontScheme name="Uranus">
      <a:majorFont>
        <a:latin typeface="Spica Neue P Light"/>
        <a:ea typeface="Spica Neue P Light"/>
        <a:cs typeface=""/>
      </a:majorFont>
      <a:minorFont>
        <a:latin typeface="Spica Neue P"/>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kumimoji="1" sz="28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ranus - Free Layout">
  <a:themeElements>
    <a:clrScheme name="Uranus">
      <a:dk1>
        <a:srgbClr val="5F5F5F"/>
      </a:dk1>
      <a:lt1>
        <a:sysClr val="window" lastClr="FFFFFF"/>
      </a:lt1>
      <a:dk2>
        <a:srgbClr val="777777"/>
      </a:dk2>
      <a:lt2>
        <a:srgbClr val="EEECE1"/>
      </a:lt2>
      <a:accent1>
        <a:srgbClr val="30A3B3"/>
      </a:accent1>
      <a:accent2>
        <a:srgbClr val="CC6B9C"/>
      </a:accent2>
      <a:accent3>
        <a:srgbClr val="9BBB59"/>
      </a:accent3>
      <a:accent4>
        <a:srgbClr val="8064A2"/>
      </a:accent4>
      <a:accent5>
        <a:srgbClr val="4BACC6"/>
      </a:accent5>
      <a:accent6>
        <a:srgbClr val="F79646"/>
      </a:accent6>
      <a:hlink>
        <a:srgbClr val="30A3B3"/>
      </a:hlink>
      <a:folHlink>
        <a:srgbClr val="237A86"/>
      </a:folHlink>
    </a:clrScheme>
    <a:fontScheme name="Uranus">
      <a:majorFont>
        <a:latin typeface="Spica Neue P Light"/>
        <a:ea typeface="Spica Neue P Light"/>
        <a:cs typeface=""/>
      </a:majorFont>
      <a:minorFont>
        <a:latin typeface="Spica Neue P"/>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14000</TotalTime>
  <Words>1068</Words>
  <Application>Microsoft Macintosh PowerPoint</Application>
  <PresentationFormat>Custom</PresentationFormat>
  <Paragraphs>189</Paragraphs>
  <Slides>24</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24</vt:i4>
      </vt:variant>
    </vt:vector>
  </HeadingPairs>
  <TitlesOfParts>
    <vt:vector size="33" baseType="lpstr">
      <vt:lpstr>Spica Neue P</vt:lpstr>
      <vt:lpstr>Spica Neue P Bold</vt:lpstr>
      <vt:lpstr>Spica Neue P Light</vt:lpstr>
      <vt:lpstr>游ゴシック</vt:lpstr>
      <vt:lpstr>Arial</vt:lpstr>
      <vt:lpstr>Wingdings</vt:lpstr>
      <vt:lpstr>Uranus - Contents</vt:lpstr>
      <vt:lpstr>Uranus - No Header</vt:lpstr>
      <vt:lpstr>Uranus - Free Layout</vt:lpstr>
      <vt:lpstr>イントロダクション</vt:lpstr>
      <vt:lpstr>質問について</vt:lpstr>
      <vt:lpstr>コンテンツ</vt:lpstr>
      <vt:lpstr>コンテンツ</vt:lpstr>
      <vt:lpstr>講義概要</vt:lpstr>
      <vt:lpstr>講義概要 | Kaggle (Signate) の概要</vt:lpstr>
      <vt:lpstr>講義概要 | Kaggle (Signate) の概要</vt:lpstr>
      <vt:lpstr>講義概要</vt:lpstr>
      <vt:lpstr>講義概要 | 国勢調査からの収入予測 </vt:lpstr>
      <vt:lpstr>講義概要 | 予測に使用するモデル</vt:lpstr>
      <vt:lpstr>コンテンツ</vt:lpstr>
      <vt:lpstr>Decision Tree （決定木）</vt:lpstr>
      <vt:lpstr>Decision Tree （決定木）</vt:lpstr>
      <vt:lpstr>Decision Tree （決定木）</vt:lpstr>
      <vt:lpstr>Decision Tree （決定木） | 金融機関の例</vt:lpstr>
      <vt:lpstr>Decision Tree （決定木） | 金融機関の例</vt:lpstr>
      <vt:lpstr>Decision Tree （決定木） | 金融機関の例</vt:lpstr>
      <vt:lpstr>Decision Tree （決定木） | 金融機関の例</vt:lpstr>
      <vt:lpstr>Decision Tree （決定木）</vt:lpstr>
      <vt:lpstr>Decision Tree （決定木）</vt:lpstr>
      <vt:lpstr>Decision Tree （決定木）</vt:lpstr>
      <vt:lpstr>Decision Tree （決定木）</vt:lpstr>
      <vt:lpstr>Decision Tree （決定木）</vt:lpstr>
      <vt:lpstr>演習課題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Uranus</dc:title>
  <dc:subject>Uranus</dc:subject>
  <dc:creator>Jun Akizaki</dc:creator>
  <cp:keywords>Template</cp:keywords>
  <cp:lastModifiedBy>Matsumoto Takato (松本 崇斗)</cp:lastModifiedBy>
  <cp:revision>214</cp:revision>
  <cp:lastPrinted>2019-05-30T22:02:26Z</cp:lastPrinted>
  <dcterms:created xsi:type="dcterms:W3CDTF">2016-06-18T12:18:23Z</dcterms:created>
  <dcterms:modified xsi:type="dcterms:W3CDTF">2020-05-30T21:00:54Z</dcterms:modified>
</cp:coreProperties>
</file>