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lvl1pPr>
      <a:defRPr>
        <a:latin typeface="Lucida Sans Unicode"/>
        <a:ea typeface="Lucida Sans Unicode"/>
        <a:cs typeface="Lucida Sans Unicode"/>
        <a:sym typeface="Lucida Sans Unicode"/>
      </a:defRPr>
    </a:lvl1pPr>
    <a:lvl2pPr indent="457200">
      <a:defRPr>
        <a:latin typeface="Lucida Sans Unicode"/>
        <a:ea typeface="Lucida Sans Unicode"/>
        <a:cs typeface="Lucida Sans Unicode"/>
        <a:sym typeface="Lucida Sans Unicode"/>
      </a:defRPr>
    </a:lvl2pPr>
    <a:lvl3pPr indent="914400">
      <a:defRPr>
        <a:latin typeface="Lucida Sans Unicode"/>
        <a:ea typeface="Lucida Sans Unicode"/>
        <a:cs typeface="Lucida Sans Unicode"/>
        <a:sym typeface="Lucida Sans Unicode"/>
      </a:defRPr>
    </a:lvl3pPr>
    <a:lvl4pPr indent="1371600">
      <a:defRPr>
        <a:latin typeface="Lucida Sans Unicode"/>
        <a:ea typeface="Lucida Sans Unicode"/>
        <a:cs typeface="Lucida Sans Unicode"/>
        <a:sym typeface="Lucida Sans Unicode"/>
      </a:defRPr>
    </a:lvl4pPr>
    <a:lvl5pPr indent="1828800">
      <a:defRPr>
        <a:latin typeface="Lucida Sans Unicode"/>
        <a:ea typeface="Lucida Sans Unicode"/>
        <a:cs typeface="Lucida Sans Unicode"/>
        <a:sym typeface="Lucida Sans Unicode"/>
      </a:defRPr>
    </a:lvl5pPr>
    <a:lvl6pPr indent="2286000">
      <a:defRPr>
        <a:latin typeface="Lucida Sans Unicode"/>
        <a:ea typeface="Lucida Sans Unicode"/>
        <a:cs typeface="Lucida Sans Unicode"/>
        <a:sym typeface="Lucida Sans Unicode"/>
      </a:defRPr>
    </a:lvl6pPr>
    <a:lvl7pPr indent="2743200">
      <a:defRPr>
        <a:latin typeface="Lucida Sans Unicode"/>
        <a:ea typeface="Lucida Sans Unicode"/>
        <a:cs typeface="Lucida Sans Unicode"/>
        <a:sym typeface="Lucida Sans Unicode"/>
      </a:defRPr>
    </a:lvl7pPr>
    <a:lvl8pPr indent="3200400">
      <a:defRPr>
        <a:latin typeface="Lucida Sans Unicode"/>
        <a:ea typeface="Lucida Sans Unicode"/>
        <a:cs typeface="Lucida Sans Unicode"/>
        <a:sym typeface="Lucida Sans Unicode"/>
      </a:defRPr>
    </a:lvl8pPr>
    <a:lvl9pPr indent="3657600">
      <a:defRPr>
        <a:latin typeface="Lucida Sans Unicode"/>
        <a:ea typeface="Lucida Sans Unicode"/>
        <a:cs typeface="Lucida Sans Unicode"/>
        <a:sym typeface="Lucida Sans Unicod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DFE8"/>
          </a:solidFill>
        </a:fill>
      </a:tcStyle>
    </a:wholeTbl>
    <a:band2H>
      <a:tcTxStyle b="def" i="def"/>
      <a:tcStyle>
        <a:tcBdr/>
        <a:fill>
          <a:solidFill>
            <a:srgbClr val="E7F0F4"/>
          </a:solidFill>
        </a:fill>
      </a:tcStyle>
    </a:band2H>
    <a:firstCol>
      <a:tcTxStyle b="on" i="on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A2BF"/>
          </a:solidFill>
        </a:fill>
      </a:tcStyle>
    </a:firstCol>
    <a:lastRow>
      <a:tcTxStyle b="on" i="on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A2BF"/>
          </a:solidFill>
        </a:fill>
      </a:tcStyle>
    </a:lastRow>
    <a:firstRow>
      <a:tcTxStyle b="on" i="on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A2B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D2CB"/>
          </a:solidFill>
        </a:fill>
      </a:tcStyle>
    </a:wholeTbl>
    <a:band2H>
      <a:tcTxStyle b="def" i="def"/>
      <a:tcStyle>
        <a:tcBdr/>
        <a:fill>
          <a:solidFill>
            <a:srgbClr val="FBEAE7"/>
          </a:solidFill>
        </a:fill>
      </a:tcStyle>
    </a:band2H>
    <a:firstCol>
      <a:tcTxStyle b="on" i="on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B641B"/>
          </a:solidFill>
        </a:fill>
      </a:tcStyle>
    </a:firstCol>
    <a:lastRow>
      <a:tcTxStyle b="on" i="on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B641B"/>
          </a:solidFill>
        </a:fill>
      </a:tcStyle>
    </a:lastRow>
    <a:firstRow>
      <a:tcTxStyle b="on" i="on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B641B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6CDCE"/>
          </a:solidFill>
        </a:fill>
      </a:tcStyle>
    </a:wholeTbl>
    <a:band2H>
      <a:tcTxStyle b="def" i="def"/>
      <a:tcStyle>
        <a:tcBdr/>
        <a:fill>
          <a:solidFill>
            <a:srgbClr val="ECE7E8"/>
          </a:solidFill>
        </a:fill>
      </a:tcStyle>
    </a:band2H>
    <a:firstCol>
      <a:tcTxStyle b="on" i="on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D3C4A"/>
          </a:solidFill>
        </a:fill>
      </a:tcStyle>
    </a:firstCol>
    <a:lastRow>
      <a:tcTxStyle b="on" i="on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D3C4A"/>
          </a:solidFill>
        </a:fill>
      </a:tcStyle>
    </a:lastRow>
    <a:firstRow>
      <a:tcTxStyle b="on" i="on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D3C4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DA2BF"/>
          </a:solidFill>
        </a:fill>
      </a:tcStyle>
    </a:firstCol>
    <a:lastRow>
      <a:tcTxStyle b="on" i="on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DA2B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3" y="4662559"/>
            <a:ext cx="9151091" cy="3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7592"/>
              </a:gs>
              <a:gs pos="55000">
                <a:srgbClr val="48BBE0"/>
              </a:gs>
              <a:gs pos="100000">
                <a:srgbClr val="007592"/>
              </a:gs>
            </a:gsLst>
            <a:lin ang="30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685800" y="38100"/>
            <a:ext cx="7772400" cy="3544262"/>
          </a:xfrm>
          <a:prstGeom prst="rect">
            <a:avLst/>
          </a:prstGeom>
        </p:spPr>
        <p:txBody>
          <a:bodyPr anchor="b"/>
          <a:lstStyle>
            <a:lvl1pPr algn="r">
              <a:defRPr sz="48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4800">
                <a:solidFill>
                  <a:srgbClr val="464646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25000"/>
                    </a:srgbClr>
                  </a:outerShdw>
                </a:effectLst>
              </a:rPr>
              <a:t>マスター タイトルの書式設定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685800" y="3611607"/>
            <a:ext cx="7772400" cy="2914205"/>
          </a:xfrm>
          <a:prstGeom prst="rect">
            <a:avLst/>
          </a:prstGeom>
        </p:spPr>
        <p:txBody>
          <a:bodyPr/>
          <a:lstStyle>
            <a:lvl1pPr marL="0" marR="64007" indent="0" algn="r">
              <a:buClrTx/>
              <a:buSzTx/>
              <a:buFontTx/>
              <a:buNone/>
              <a:defRPr>
                <a:solidFill>
                  <a:srgbClr val="46464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464646"/>
                </a:solidFill>
              </a:rPr>
              <a:t>マスター サブタイトルの書式設定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-3765" y="4952999"/>
            <a:ext cx="9147766" cy="1912089"/>
            <a:chOff x="0" y="0"/>
            <a:chExt cx="9147764" cy="1912087"/>
          </a:xfrm>
        </p:grpSpPr>
        <p:sp>
          <p:nvSpPr>
            <p:cNvPr id="13" name="Shape 13"/>
            <p:cNvSpPr/>
            <p:nvPr/>
          </p:nvSpPr>
          <p:spPr>
            <a:xfrm>
              <a:off x="1691278" y="-1"/>
              <a:ext cx="7456487" cy="488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1283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DCAD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39207" y="284744"/>
              <a:ext cx="9108558" cy="788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" y="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3764" y="47978"/>
              <a:ext cx="9144002" cy="1864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91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4671"/>
              <a:ext cx="9147766" cy="790302"/>
            </a:xfrm>
            <a:prstGeom prst="line">
              <a:avLst/>
            </a:prstGeom>
            <a:noFill/>
            <a:ln w="12065" cap="flat">
              <a:solidFill>
                <a:srgbClr val="5699AD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457200" y="210947"/>
            <a:ext cx="8229600" cy="1270382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4100">
                <a:solidFill>
                  <a:srgbClr val="464646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25000"/>
                    </a:srgbClr>
                  </a:outerShdw>
                </a:effectLst>
              </a:rPr>
              <a:t>マスター タイトルの書式設定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457200" y="1481328"/>
            <a:ext cx="8229600" cy="53766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00"/>
              <a:t>マスター テキストの書式設定</a:t>
            </a:r>
            <a:endParaRPr sz="2700"/>
          </a:p>
          <a:p>
            <a:pPr lvl="1">
              <a:defRPr sz="1800"/>
            </a:pPr>
            <a:r>
              <a:rPr sz="2700"/>
              <a:t>第 2 レベル</a:t>
            </a:r>
            <a:endParaRPr sz="2700"/>
          </a:p>
          <a:p>
            <a:pPr lvl="2">
              <a:defRPr sz="1800"/>
            </a:pPr>
            <a:r>
              <a:rPr sz="2700"/>
              <a:t>第 3 レベル</a:t>
            </a:r>
            <a:endParaRPr sz="2700"/>
          </a:p>
          <a:p>
            <a:pPr lvl="3">
              <a:defRPr sz="1800"/>
            </a:pPr>
            <a:r>
              <a:rPr sz="2700"/>
              <a:t>第 4 レベル</a:t>
            </a:r>
            <a:endParaRPr sz="2700"/>
          </a:p>
          <a:p>
            <a:pPr lvl="4">
              <a:defRPr sz="1800"/>
            </a:pPr>
            <a:r>
              <a:rPr sz="2700"/>
              <a:t>第 5 レベル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6844013" y="0"/>
            <a:ext cx="1777471" cy="6142041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4100">
                <a:solidFill>
                  <a:srgbClr val="464646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25000"/>
                    </a:srgbClr>
                  </a:outerShdw>
                </a:effectLst>
              </a:rPr>
              <a:t>マスター タイトルの書式設定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457200" y="274640"/>
            <a:ext cx="6324600" cy="658336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00"/>
              <a:t>マスター テキストの書式設定</a:t>
            </a:r>
            <a:endParaRPr sz="2700"/>
          </a:p>
          <a:p>
            <a:pPr lvl="1">
              <a:defRPr sz="1800"/>
            </a:pPr>
            <a:r>
              <a:rPr sz="2700"/>
              <a:t>第 2 レベル</a:t>
            </a:r>
            <a:endParaRPr sz="2700"/>
          </a:p>
          <a:p>
            <a:pPr lvl="2">
              <a:defRPr sz="1800"/>
            </a:pPr>
            <a:r>
              <a:rPr sz="2700"/>
              <a:t>第 3 レベル</a:t>
            </a:r>
            <a:endParaRPr sz="2700"/>
          </a:p>
          <a:p>
            <a:pPr lvl="3">
              <a:defRPr sz="1800"/>
            </a:pPr>
            <a:r>
              <a:rPr sz="2700"/>
              <a:t>第 4 レベル</a:t>
            </a:r>
            <a:endParaRPr sz="2700"/>
          </a:p>
          <a:p>
            <a:pPr lvl="4">
              <a:defRPr sz="1800"/>
            </a:pPr>
            <a:r>
              <a:rPr sz="2700"/>
              <a:t>第 5 レベル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00"/>
              <a:t>マスター テキストの書式設定</a:t>
            </a:r>
            <a:endParaRPr sz="2700"/>
          </a:p>
          <a:p>
            <a:pPr lvl="1">
              <a:defRPr sz="1800"/>
            </a:pPr>
            <a:r>
              <a:rPr sz="2700"/>
              <a:t>第 2 レベル</a:t>
            </a:r>
            <a:endParaRPr sz="2700"/>
          </a:p>
          <a:p>
            <a:pPr lvl="2">
              <a:defRPr sz="1800"/>
            </a:pPr>
            <a:r>
              <a:rPr sz="2700"/>
              <a:t>第 3 レベル</a:t>
            </a:r>
            <a:endParaRPr sz="2700"/>
          </a:p>
          <a:p>
            <a:pPr lvl="3">
              <a:defRPr sz="1800"/>
            </a:pPr>
            <a:r>
              <a:rPr sz="2700"/>
              <a:t>第 4 レベル</a:t>
            </a:r>
            <a:endParaRPr sz="2700"/>
          </a:p>
          <a:p>
            <a:pPr lvl="4">
              <a:defRPr sz="1800"/>
            </a:pPr>
            <a:r>
              <a:rPr sz="2700"/>
              <a:t>第 5 レベル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4100">
                <a:solidFill>
                  <a:srgbClr val="464646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25000"/>
                    </a:srgbClr>
                  </a:outerShdw>
                </a:effectLst>
              </a:rPr>
              <a:t>マスター タイトルの書式設定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セクション見出し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722376" y="0"/>
            <a:ext cx="7772401" cy="2888512"/>
          </a:xfrm>
          <a:prstGeom prst="rect">
            <a:avLst/>
          </a:prstGeom>
        </p:spPr>
        <p:txBody>
          <a:bodyPr anchor="b"/>
          <a:lstStyle>
            <a:lvl1pPr algn="r">
              <a:defRPr sz="4800">
                <a:solidFill>
                  <a:srgbClr val="DEF5F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4800">
                <a:solidFill>
                  <a:srgbClr val="DEF5FA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25000"/>
                    </a:srgbClr>
                  </a:outerShdw>
                </a:effectLst>
              </a:rPr>
              <a:t>マスター タイトルの書式設定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3922712" y="2931711"/>
            <a:ext cx="4572001" cy="316938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マスター テキストの書式設定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7" name="Shape 27"/>
          <p:cNvSpPr/>
          <p:nvPr/>
        </p:nvSpPr>
        <p:spPr>
          <a:xfrm>
            <a:off x="3636679" y="3005471"/>
            <a:ext cx="182881" cy="22860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sx="100000" sy="100000" kx="0" ky="0" algn="b" rotWithShape="0" blurRad="50800" dist="25400" dir="5400000">
              <a:srgbClr val="000000">
                <a:alpha val="46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3450263" y="3005471"/>
            <a:ext cx="182881" cy="22860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sx="100000" sy="100000" kx="0" ky="0" algn="b" rotWithShape="0" blurRad="50800" dist="25400" dir="5400000">
              <a:srgbClr val="000000">
                <a:alpha val="46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 つのコンテンツ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body" idx="1"/>
          </p:nvPr>
        </p:nvSpPr>
        <p:spPr>
          <a:xfrm>
            <a:off x="457200" y="1481327"/>
            <a:ext cx="4038600" cy="537667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 marL="659891" indent="-266700">
              <a:defRPr sz="2800">
                <a:solidFill>
                  <a:srgbClr val="FFFFFF"/>
                </a:solidFill>
              </a:defRPr>
            </a:lvl2pPr>
            <a:lvl3pPr marL="950975" indent="-320039">
              <a:defRPr sz="2800">
                <a:solidFill>
                  <a:srgbClr val="FFFFFF"/>
                </a:solidFill>
              </a:defRPr>
            </a:lvl3pPr>
            <a:lvl4pPr marL="1270000" indent="-355600">
              <a:defRPr sz="2800">
                <a:solidFill>
                  <a:srgbClr val="FFFFFF"/>
                </a:solidFill>
              </a:defRPr>
            </a:lvl4pPr>
            <a:lvl5pPr marL="1498600" indent="-355600">
              <a:defRPr sz="28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マスター テキストの書式設定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第 2 レベル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第 3 レベル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第 4 レベル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第 5 レベル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4100">
                <a:solidFill>
                  <a:srgbClr val="DEF5FA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25000"/>
                    </a:srgbClr>
                  </a:outerShdw>
                </a:effectLst>
              </a:rPr>
              <a:t>マスター タイトルの書式設定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比較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457200" y="0"/>
            <a:ext cx="8229600" cy="16891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4100">
                <a:solidFill>
                  <a:srgbClr val="464646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25000"/>
                    </a:srgbClr>
                  </a:outerShdw>
                </a:effectLst>
              </a:rPr>
              <a:t>マスター タイトルの書式設定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457200" y="4724400"/>
            <a:ext cx="4040188" cy="2133600"/>
          </a:xfrm>
          <a:prstGeom prst="rect">
            <a:avLst/>
          </a:prstGeom>
          <a:solidFill>
            <a:srgbClr val="2DA2BF"/>
          </a:solidFill>
          <a:ln w="9652">
            <a:solidFill>
              <a:srgbClr val="2DA2BF"/>
            </a:solidFill>
            <a:miter lim="800000"/>
          </a:ln>
        </p:spPr>
        <p:txBody>
          <a:bodyPr anchor="ctr"/>
          <a:lstStyle>
            <a:lvl1pPr marL="0" indent="0"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マスター テキストの書式設定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のみ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4100">
                <a:solidFill>
                  <a:srgbClr val="DEF5FA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25000"/>
                    </a:srgbClr>
                  </a:outerShdw>
                </a:effectLst>
              </a:rPr>
              <a:t>マスター タイトルの書式設定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タイトル付きの&#10;コンテンツ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914400" y="4876800"/>
            <a:ext cx="7481776" cy="478302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b="0" sz="2500">
                <a:solidFill>
                  <a:srgbClr val="2DA2B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2DA2BF"/>
                </a:solidFill>
              </a:rPr>
              <a:t>マスター タイトルの書式設定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419600" y="5355101"/>
            <a:ext cx="3974592" cy="150289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600"/>
            </a:lvl1pPr>
          </a:lstStyle>
          <a:p>
            <a:pPr lvl="0">
              <a:defRPr sz="1800"/>
            </a:pPr>
            <a:r>
              <a:rPr sz="1600"/>
              <a:t>マスター テキストの書式設定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付きの図">
    <p:bg>
      <p:bgPr>
        <a:gradFill flip="none" rotWithShape="1">
          <a:gsLst>
            <a:gs pos="0">
              <a:srgbClr val="B1B1B1"/>
            </a:gs>
            <a:gs pos="40000">
              <a:srgbClr val="9E9E9E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idx="1"/>
          </p:nvPr>
        </p:nvSpPr>
        <p:spPr>
          <a:xfrm>
            <a:off x="1141231" y="5443401"/>
            <a:ext cx="7162801" cy="1414599"/>
          </a:xfrm>
          <a:prstGeom prst="rect">
            <a:avLst/>
          </a:prstGeom>
        </p:spPr>
        <p:txBody>
          <a:bodyPr lIns="0" tIns="0" rIns="0" bIns="0"/>
          <a:lstStyle>
            <a:lvl1pPr marL="0" marR="18288" indent="0" algn="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マスター テキストの書式設定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9" name="Shape 49"/>
          <p:cNvSpPr/>
          <p:nvPr>
            <p:ph type="title"/>
          </p:nvPr>
        </p:nvSpPr>
        <p:spPr>
          <a:xfrm>
            <a:off x="228600" y="4865122"/>
            <a:ext cx="8075432" cy="578280"/>
          </a:xfrm>
          <a:prstGeom prst="rect">
            <a:avLst/>
          </a:prstGeom>
        </p:spPr>
        <p:txBody>
          <a:bodyPr anchor="t"/>
          <a:lstStyle>
            <a:lvl1pPr algn="r">
              <a:defRPr b="0" sz="3000">
                <a:solidFill>
                  <a:srgbClr val="2DA2BF"/>
                </a:solidFill>
                <a:effectLst>
                  <a:outerShdw sx="100000" sy="100000" kx="0" ky="0" algn="b" rotWithShape="0" blurRad="50800" dist="25000" dir="5400000">
                    <a:srgbClr val="000000">
                      <a:alpha val="45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2DA2BF"/>
                </a:solidFill>
                <a:effectLst>
                  <a:outerShdw sx="100000" sy="100000" kx="0" ky="0" algn="b" rotWithShape="0" blurRad="50800" dist="25000" dir="5400000">
                    <a:srgbClr val="000000">
                      <a:alpha val="45000"/>
                    </a:srgbClr>
                  </a:outerShdw>
                </a:effectLst>
              </a:rPr>
              <a:t>マスター タイトルの書式設定</a:t>
            </a:r>
          </a:p>
        </p:txBody>
      </p:sp>
      <p:sp>
        <p:nvSpPr>
          <p:cNvPr id="50" name="Shape 50"/>
          <p:cNvSpPr/>
          <p:nvPr/>
        </p:nvSpPr>
        <p:spPr>
          <a:xfrm>
            <a:off x="8664112" y="4988440"/>
            <a:ext cx="182881" cy="22860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sx="100000" sy="100000" kx="0" ky="0" algn="b" rotWithShape="0" blurRad="50800" dist="25400" dir="5400000">
              <a:srgbClr val="000000">
                <a:alpha val="46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8477695" y="4988440"/>
            <a:ext cx="182881" cy="22860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sx="100000" sy="100000" kx="0" ky="0" algn="b" rotWithShape="0" blurRad="50800" dist="25400" dir="5400000">
              <a:srgbClr val="000000">
                <a:alpha val="46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99273" y="5944935"/>
            <a:ext cx="4940625" cy="921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8"/>
                </a:moveTo>
                <a:lnTo>
                  <a:pt x="21600" y="21600"/>
                </a:lnTo>
                <a:lnTo>
                  <a:pt x="16039" y="21600"/>
                </a:lnTo>
                <a:lnTo>
                  <a:pt x="3" y="0"/>
                </a:lnTo>
              </a:path>
            </a:pathLst>
          </a:custGeom>
          <a:solidFill>
            <a:srgbClr val="9DCADC">
              <a:alpha val="4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" name="Shape 3"/>
          <p:cNvSpPr/>
          <p:nvPr/>
        </p:nvSpPr>
        <p:spPr>
          <a:xfrm>
            <a:off x="485716" y="5939011"/>
            <a:ext cx="3690453" cy="933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490"/>
                </a:lnTo>
                <a:lnTo>
                  <a:pt x="17057" y="21600"/>
                </a:lnTo>
                <a:lnTo>
                  <a:pt x="46" y="147"/>
                </a:lnTo>
              </a:path>
            </a:pathLst>
          </a:custGeom>
          <a:solidFill/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" name="Shape 4"/>
          <p:cNvSpPr/>
          <p:nvPr/>
        </p:nvSpPr>
        <p:spPr>
          <a:xfrm>
            <a:off x="-6043" y="5791253"/>
            <a:ext cx="3402316" cy="1080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hape 5"/>
          <p:cNvSpPr/>
          <p:nvPr/>
        </p:nvSpPr>
        <p:spPr>
          <a:xfrm>
            <a:off x="-9238" y="5787737"/>
            <a:ext cx="3405510" cy="1084384"/>
          </a:xfrm>
          <a:prstGeom prst="line">
            <a:avLst/>
          </a:prstGeom>
          <a:ln w="12065">
            <a:solidFill>
              <a:srgbClr val="5699AD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57200" y="1481327"/>
            <a:ext cx="8229600" cy="5376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2700"/>
              <a:t>マスター テキストの書式設定</a:t>
            </a:r>
            <a:endParaRPr sz="2700"/>
          </a:p>
          <a:p>
            <a:pPr lvl="1">
              <a:defRPr sz="1800"/>
            </a:pPr>
            <a:r>
              <a:rPr sz="2700"/>
              <a:t>第 2 レベル</a:t>
            </a:r>
            <a:endParaRPr sz="2700"/>
          </a:p>
          <a:p>
            <a:pPr lvl="2">
              <a:defRPr sz="1800"/>
            </a:pPr>
            <a:r>
              <a:rPr sz="2700"/>
              <a:t>第 3 レベル</a:t>
            </a:r>
            <a:endParaRPr sz="2700"/>
          </a:p>
          <a:p>
            <a:pPr lvl="3">
              <a:defRPr sz="1800"/>
            </a:pPr>
            <a:r>
              <a:rPr sz="2700"/>
              <a:t>第 4 レベル</a:t>
            </a:r>
            <a:endParaRPr sz="2700"/>
          </a:p>
          <a:p>
            <a:pPr lvl="4">
              <a:defRPr sz="1800"/>
            </a:pPr>
            <a:r>
              <a:rPr sz="2700"/>
              <a:t>第 5 レベル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8647272" y="6521738"/>
            <a:ext cx="365761" cy="251332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 algn="r">
              <a:defRPr sz="10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" name="Shape 8"/>
          <p:cNvSpPr/>
          <p:nvPr>
            <p:ph type="title"/>
          </p:nvPr>
        </p:nvSpPr>
        <p:spPr>
          <a:xfrm>
            <a:off x="457200" y="210948"/>
            <a:ext cx="8229600" cy="127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4100">
                <a:solidFill>
                  <a:srgbClr val="464646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25000"/>
                    </a:srgbClr>
                  </a:outerShdw>
                </a:effectLst>
              </a:rPr>
              <a:t>マスター タイトルの書式設定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 advClick="1"/>
  <p:txStyles>
    <p:titleStyle>
      <a:lvl1pPr>
        <a:defRPr b="1" sz="4100"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latin typeface="Lucida Sans Unicode"/>
          <a:ea typeface="Lucida Sans Unicode"/>
          <a:cs typeface="Lucida Sans Unicode"/>
          <a:sym typeface="Lucida Sans Unicode"/>
        </a:defRPr>
      </a:lvl1pPr>
      <a:lvl2pPr>
        <a:defRPr b="1" sz="4100"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latin typeface="Lucida Sans Unicode"/>
          <a:ea typeface="Lucida Sans Unicode"/>
          <a:cs typeface="Lucida Sans Unicode"/>
          <a:sym typeface="Lucida Sans Unicode"/>
        </a:defRPr>
      </a:lvl2pPr>
      <a:lvl3pPr>
        <a:defRPr b="1" sz="4100"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latin typeface="Lucida Sans Unicode"/>
          <a:ea typeface="Lucida Sans Unicode"/>
          <a:cs typeface="Lucida Sans Unicode"/>
          <a:sym typeface="Lucida Sans Unicode"/>
        </a:defRPr>
      </a:lvl3pPr>
      <a:lvl4pPr>
        <a:defRPr b="1" sz="4100"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latin typeface="Lucida Sans Unicode"/>
          <a:ea typeface="Lucida Sans Unicode"/>
          <a:cs typeface="Lucida Sans Unicode"/>
          <a:sym typeface="Lucida Sans Unicode"/>
        </a:defRPr>
      </a:lvl4pPr>
      <a:lvl5pPr>
        <a:defRPr b="1" sz="4100"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latin typeface="Lucida Sans Unicode"/>
          <a:ea typeface="Lucida Sans Unicode"/>
          <a:cs typeface="Lucida Sans Unicode"/>
          <a:sym typeface="Lucida Sans Unicode"/>
        </a:defRPr>
      </a:lvl5pPr>
      <a:lvl6pPr>
        <a:defRPr b="1" sz="4100"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latin typeface="Lucida Sans Unicode"/>
          <a:ea typeface="Lucida Sans Unicode"/>
          <a:cs typeface="Lucida Sans Unicode"/>
          <a:sym typeface="Lucida Sans Unicode"/>
        </a:defRPr>
      </a:lvl6pPr>
      <a:lvl7pPr>
        <a:defRPr b="1" sz="4100"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latin typeface="Lucida Sans Unicode"/>
          <a:ea typeface="Lucida Sans Unicode"/>
          <a:cs typeface="Lucida Sans Unicode"/>
          <a:sym typeface="Lucida Sans Unicode"/>
        </a:defRPr>
      </a:lvl7pPr>
      <a:lvl8pPr>
        <a:defRPr b="1" sz="4100"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latin typeface="Lucida Sans Unicode"/>
          <a:ea typeface="Lucida Sans Unicode"/>
          <a:cs typeface="Lucida Sans Unicode"/>
          <a:sym typeface="Lucida Sans Unicode"/>
        </a:defRPr>
      </a:lvl8pPr>
      <a:lvl9pPr>
        <a:defRPr b="1" sz="4100">
          <a:solidFill>
            <a:srgbClr val="464646"/>
          </a:solidFill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 marL="365759" indent="-256031">
        <a:spcBef>
          <a:spcPts val="400"/>
        </a:spcBef>
        <a:buClr>
          <a:srgbClr val="2DA2BF"/>
        </a:buClr>
        <a:buSzPct val="68000"/>
        <a:buFont typeface="Wingdings 3"/>
        <a:buChar char=""/>
        <a:defRPr sz="2700">
          <a:latin typeface="Lucida Sans Unicode"/>
          <a:ea typeface="Lucida Sans Unicode"/>
          <a:cs typeface="Lucida Sans Unicode"/>
          <a:sym typeface="Lucida Sans Unicode"/>
        </a:defRPr>
      </a:lvl1pPr>
      <a:lvl2pPr marL="661548" indent="-268356">
        <a:spcBef>
          <a:spcPts val="400"/>
        </a:spcBef>
        <a:buClr>
          <a:srgbClr val="2DA2BF"/>
        </a:buClr>
        <a:buSzPct val="100000"/>
        <a:buFont typeface="Wingdings 3"/>
        <a:buChar char="◦"/>
        <a:defRPr sz="2700">
          <a:latin typeface="Lucida Sans Unicode"/>
          <a:ea typeface="Lucida Sans Unicode"/>
          <a:cs typeface="Lucida Sans Unicode"/>
          <a:sym typeface="Lucida Sans Unicode"/>
        </a:defRPr>
      </a:lvl2pPr>
      <a:lvl3pPr marL="924850" indent="-293914">
        <a:spcBef>
          <a:spcPts val="400"/>
        </a:spcBef>
        <a:buClr>
          <a:srgbClr val="2DA2BF"/>
        </a:buClr>
        <a:buSzPct val="100000"/>
        <a:buFont typeface="Wingdings 3"/>
        <a:buChar char="●"/>
        <a:defRPr sz="2700">
          <a:latin typeface="Lucida Sans Unicode"/>
          <a:ea typeface="Lucida Sans Unicode"/>
          <a:cs typeface="Lucida Sans Unicode"/>
          <a:sym typeface="Lucida Sans Unicode"/>
        </a:defRPr>
      </a:lvl3pPr>
      <a:lvl4pPr marL="1239252" indent="-324852">
        <a:spcBef>
          <a:spcPts val="400"/>
        </a:spcBef>
        <a:buClr>
          <a:srgbClr val="2DA2BF"/>
        </a:buClr>
        <a:buSzPct val="100000"/>
        <a:buFont typeface="Wingdings 3"/>
        <a:buChar char="●"/>
        <a:defRPr sz="2700">
          <a:latin typeface="Lucida Sans Unicode"/>
          <a:ea typeface="Lucida Sans Unicode"/>
          <a:cs typeface="Lucida Sans Unicode"/>
          <a:sym typeface="Lucida Sans Unicode"/>
        </a:defRPr>
      </a:lvl4pPr>
      <a:lvl5pPr marL="1485900" indent="-342900">
        <a:spcBef>
          <a:spcPts val="400"/>
        </a:spcBef>
        <a:buClr>
          <a:srgbClr val="2DA2BF"/>
        </a:buClr>
        <a:buSzPct val="100000"/>
        <a:buFont typeface="Wingdings 3"/>
        <a:buChar char="●"/>
        <a:defRPr sz="2700">
          <a:latin typeface="Lucida Sans Unicode"/>
          <a:ea typeface="Lucida Sans Unicode"/>
          <a:cs typeface="Lucida Sans Unicode"/>
          <a:sym typeface="Lucida Sans Unicode"/>
        </a:defRPr>
      </a:lvl5pPr>
      <a:lvl6pPr marL="1714500" indent="-342900">
        <a:spcBef>
          <a:spcPts val="400"/>
        </a:spcBef>
        <a:buClr>
          <a:srgbClr val="2DA2BF"/>
        </a:buClr>
        <a:buSzPct val="100000"/>
        <a:buFont typeface="Wingdings 3"/>
        <a:buChar char="◾"/>
        <a:defRPr sz="2700">
          <a:latin typeface="Lucida Sans Unicode"/>
          <a:ea typeface="Lucida Sans Unicode"/>
          <a:cs typeface="Lucida Sans Unicode"/>
          <a:sym typeface="Lucida Sans Unicode"/>
        </a:defRPr>
      </a:lvl6pPr>
      <a:lvl7pPr marL="1985962" indent="-385762">
        <a:spcBef>
          <a:spcPts val="400"/>
        </a:spcBef>
        <a:buClr>
          <a:srgbClr val="2DA2BF"/>
        </a:buClr>
        <a:buSzPct val="100000"/>
        <a:buFont typeface="Wingdings 3"/>
        <a:buChar char="◾"/>
        <a:defRPr sz="2700">
          <a:latin typeface="Lucida Sans Unicode"/>
          <a:ea typeface="Lucida Sans Unicode"/>
          <a:cs typeface="Lucida Sans Unicode"/>
          <a:sym typeface="Lucida Sans Unicode"/>
        </a:defRPr>
      </a:lvl7pPr>
      <a:lvl8pPr marL="2214562" indent="-385762">
        <a:spcBef>
          <a:spcPts val="400"/>
        </a:spcBef>
        <a:buClr>
          <a:srgbClr val="2DA2BF"/>
        </a:buClr>
        <a:buSzPct val="100000"/>
        <a:buFont typeface="Wingdings 3"/>
        <a:buChar char="◾"/>
        <a:defRPr sz="2700">
          <a:latin typeface="Lucida Sans Unicode"/>
          <a:ea typeface="Lucida Sans Unicode"/>
          <a:cs typeface="Lucida Sans Unicode"/>
          <a:sym typeface="Lucida Sans Unicode"/>
        </a:defRPr>
      </a:lvl8pPr>
      <a:lvl9pPr marL="2443162" indent="-385762">
        <a:spcBef>
          <a:spcPts val="400"/>
        </a:spcBef>
        <a:buClr>
          <a:srgbClr val="2DA2BF"/>
        </a:buClr>
        <a:buSzPct val="100000"/>
        <a:buFont typeface="Wingdings 3"/>
        <a:buChar char="◾"/>
        <a:defRPr sz="2700">
          <a:latin typeface="Lucida Sans Unicode"/>
          <a:ea typeface="Lucida Sans Unicode"/>
          <a:cs typeface="Lucida Sans Unicode"/>
          <a:sym typeface="Lucida Sans Unicode"/>
        </a:defRPr>
      </a:lvl9pPr>
    </p:bodyStyle>
    <p:otherStyle>
      <a:lvl1pPr algn="r">
        <a:defRPr sz="1000">
          <a:solidFill>
            <a:schemeClr val="tx1"/>
          </a:solidFill>
          <a:latin typeface="+mn-lt"/>
          <a:ea typeface="+mn-ea"/>
          <a:cs typeface="+mn-cs"/>
          <a:sym typeface="Lucida Sans Unicode"/>
        </a:defRPr>
      </a:lvl1pPr>
      <a:lvl2pPr indent="457200" algn="r">
        <a:defRPr sz="1000">
          <a:solidFill>
            <a:schemeClr val="tx1"/>
          </a:solidFill>
          <a:latin typeface="+mn-lt"/>
          <a:ea typeface="+mn-ea"/>
          <a:cs typeface="+mn-cs"/>
          <a:sym typeface="Lucida Sans Unicode"/>
        </a:defRPr>
      </a:lvl2pPr>
      <a:lvl3pPr indent="914400" algn="r">
        <a:defRPr sz="1000">
          <a:solidFill>
            <a:schemeClr val="tx1"/>
          </a:solidFill>
          <a:latin typeface="+mn-lt"/>
          <a:ea typeface="+mn-ea"/>
          <a:cs typeface="+mn-cs"/>
          <a:sym typeface="Lucida Sans Unicode"/>
        </a:defRPr>
      </a:lvl3pPr>
      <a:lvl4pPr indent="1371600" algn="r">
        <a:defRPr sz="1000">
          <a:solidFill>
            <a:schemeClr val="tx1"/>
          </a:solidFill>
          <a:latin typeface="+mn-lt"/>
          <a:ea typeface="+mn-ea"/>
          <a:cs typeface="+mn-cs"/>
          <a:sym typeface="Lucida Sans Unicode"/>
        </a:defRPr>
      </a:lvl4pPr>
      <a:lvl5pPr indent="1828800" algn="r">
        <a:defRPr sz="1000">
          <a:solidFill>
            <a:schemeClr val="tx1"/>
          </a:solidFill>
          <a:latin typeface="+mn-lt"/>
          <a:ea typeface="+mn-ea"/>
          <a:cs typeface="+mn-cs"/>
          <a:sym typeface="Lucida Sans Unicode"/>
        </a:defRPr>
      </a:lvl5pPr>
      <a:lvl6pPr indent="2286000" algn="r">
        <a:defRPr sz="1000">
          <a:solidFill>
            <a:schemeClr val="tx1"/>
          </a:solidFill>
          <a:latin typeface="+mn-lt"/>
          <a:ea typeface="+mn-ea"/>
          <a:cs typeface="+mn-cs"/>
          <a:sym typeface="Lucida Sans Unicode"/>
        </a:defRPr>
      </a:lvl6pPr>
      <a:lvl7pPr indent="2743200" algn="r">
        <a:defRPr sz="1000">
          <a:solidFill>
            <a:schemeClr val="tx1"/>
          </a:solidFill>
          <a:latin typeface="+mn-lt"/>
          <a:ea typeface="+mn-ea"/>
          <a:cs typeface="+mn-cs"/>
          <a:sym typeface="Lucida Sans Unicode"/>
        </a:defRPr>
      </a:lvl7pPr>
      <a:lvl8pPr indent="3200400" algn="r">
        <a:defRPr sz="1000">
          <a:solidFill>
            <a:schemeClr val="tx1"/>
          </a:solidFill>
          <a:latin typeface="+mn-lt"/>
          <a:ea typeface="+mn-ea"/>
          <a:cs typeface="+mn-cs"/>
          <a:sym typeface="Lucida Sans Unicode"/>
        </a:defRPr>
      </a:lvl8pPr>
      <a:lvl9pPr indent="3657600" algn="r">
        <a:defRPr sz="1000">
          <a:solidFill>
            <a:schemeClr val="tx1"/>
          </a:solidFill>
          <a:latin typeface="+mn-lt"/>
          <a:ea typeface="+mn-ea"/>
          <a:cs typeface="+mn-cs"/>
          <a:sym typeface="Lucida Sans Unicod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685800" y="1752600"/>
            <a:ext cx="7772400" cy="1829762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4300">
                <a:solidFill>
                  <a:srgbClr val="464646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25000"/>
                    </a:srgbClr>
                  </a:outerShdw>
                </a:effectLst>
              </a:rPr>
              <a:t>第１回　デザインパターン輪講</a:t>
            </a:r>
            <a:br>
              <a:rPr b="1" sz="4300">
                <a:solidFill>
                  <a:srgbClr val="464646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25000"/>
                    </a:srgbClr>
                  </a:outerShdw>
                </a:effectLst>
              </a:rPr>
            </a:br>
            <a:r>
              <a:rPr b="1" sz="4300">
                <a:solidFill>
                  <a:srgbClr val="464646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25000"/>
                    </a:srgbClr>
                  </a:outerShdw>
                </a:effectLst>
              </a:rPr>
              <a:t>ー２章　</a:t>
            </a:r>
            <a:r>
              <a:rPr b="1" sz="4300">
                <a:solidFill>
                  <a:srgbClr val="464646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25000"/>
                    </a:srgbClr>
                  </a:outerShdw>
                </a:effectLst>
              </a:rPr>
              <a:t>Adapter</a:t>
            </a:r>
            <a:r>
              <a:rPr b="1" sz="4300">
                <a:solidFill>
                  <a:srgbClr val="464646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25000"/>
                    </a:srgbClr>
                  </a:outerShdw>
                </a:effectLst>
              </a:rPr>
              <a:t>ー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685800" y="3611607"/>
            <a:ext cx="7772400" cy="119970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464646"/>
                </a:solidFill>
              </a:rPr>
              <a:t>石川　楼丈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4380072" y="6521738"/>
            <a:ext cx="4080360" cy="251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r"/>
            <a:r>
              <a:rPr sz="1000"/>
              <a:t>第１回　デザインパターン輪講　</a:t>
            </a:r>
            <a:r>
              <a:rPr sz="1000"/>
              <a:t>2015/05/27 @TIS</a:t>
            </a:r>
            <a:r>
              <a:rPr sz="1000"/>
              <a:t>新宿グランド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xfrm>
            <a:off x="8647272" y="6407944"/>
            <a:ext cx="365761" cy="3651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68" name="Shape 6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4100">
                <a:solidFill>
                  <a:srgbClr val="464646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25000"/>
                    </a:srgbClr>
                  </a:outerShdw>
                </a:effectLst>
              </a:rPr>
              <a:t>Adapter</a:t>
            </a:r>
            <a:r>
              <a:rPr b="1" sz="4100">
                <a:solidFill>
                  <a:srgbClr val="464646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25000"/>
                    </a:srgbClr>
                  </a:outerShdw>
                </a:effectLst>
              </a:rPr>
              <a:t>とは</a:t>
            </a:r>
          </a:p>
        </p:txBody>
      </p:sp>
      <p:sp>
        <p:nvSpPr>
          <p:cNvPr id="69" name="Shape 69"/>
          <p:cNvSpPr/>
          <p:nvPr/>
        </p:nvSpPr>
        <p:spPr>
          <a:xfrm>
            <a:off x="1043608" y="1988839"/>
            <a:ext cx="1800201" cy="2592290"/>
          </a:xfrm>
          <a:prstGeom prst="rect">
            <a:avLst/>
          </a:prstGeom>
          <a:solidFill>
            <a:srgbClr val="96D1DF"/>
          </a:solidFill>
          <a:ln w="25400">
            <a:solidFill>
              <a:srgbClr val="21768B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Shape 70"/>
          <p:cNvSpPr/>
          <p:nvPr/>
        </p:nvSpPr>
        <p:spPr>
          <a:xfrm>
            <a:off x="1311883" y="2348880"/>
            <a:ext cx="1285857" cy="1782199"/>
          </a:xfrm>
          <a:prstGeom prst="rect">
            <a:avLst/>
          </a:prstGeom>
          <a:solidFill>
            <a:srgbClr val="FFFFFF"/>
          </a:solidFill>
          <a:ln w="25400">
            <a:solidFill>
              <a:srgbClr val="21768B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Shape 71"/>
          <p:cNvSpPr/>
          <p:nvPr/>
        </p:nvSpPr>
        <p:spPr>
          <a:xfrm>
            <a:off x="1501781" y="2761170"/>
            <a:ext cx="942963" cy="850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" name="Shape 72"/>
          <p:cNvSpPr/>
          <p:nvPr/>
        </p:nvSpPr>
        <p:spPr>
          <a:xfrm>
            <a:off x="1893335" y="3297723"/>
            <a:ext cx="171449" cy="171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" name="Shape 73"/>
          <p:cNvSpPr/>
          <p:nvPr/>
        </p:nvSpPr>
        <p:spPr>
          <a:xfrm>
            <a:off x="1657367" y="2995103"/>
            <a:ext cx="171449" cy="171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2122421" y="2995103"/>
            <a:ext cx="171450" cy="171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1467921" y="4992758"/>
            <a:ext cx="973781" cy="399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Adaptee</a:t>
            </a:r>
          </a:p>
        </p:txBody>
      </p:sp>
      <p:sp>
        <p:nvSpPr>
          <p:cNvPr id="76" name="Shape 76"/>
          <p:cNvSpPr/>
          <p:nvPr/>
        </p:nvSpPr>
        <p:spPr>
          <a:xfrm>
            <a:off x="6778848" y="3236906"/>
            <a:ext cx="144017" cy="1014806"/>
          </a:xfrm>
          <a:prstGeom prst="roundRect">
            <a:avLst>
              <a:gd name="adj" fmla="val 16667"/>
            </a:avLst>
          </a:prstGeom>
          <a:solidFill>
            <a:srgbClr val="DEF5FA"/>
          </a:solidFill>
          <a:ln w="25400">
            <a:solidFill>
              <a:srgbClr val="21768B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6375399" y="3492499"/>
            <a:ext cx="401093" cy="116450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8" name="Shape 78"/>
          <p:cNvSpPr/>
          <p:nvPr/>
        </p:nvSpPr>
        <p:spPr>
          <a:xfrm>
            <a:off x="6375400" y="3911464"/>
            <a:ext cx="401092" cy="116449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9" name="Shape 79"/>
          <p:cNvSpPr/>
          <p:nvPr/>
        </p:nvSpPr>
        <p:spPr>
          <a:xfrm>
            <a:off x="6931769" y="3372693"/>
            <a:ext cx="900465" cy="777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274" y="3828"/>
                </a:lnTo>
                <a:lnTo>
                  <a:pt x="21600" y="16973"/>
                </a:lnTo>
                <a:lnTo>
                  <a:pt x="173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6D1DF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7825350" y="3740576"/>
            <a:ext cx="840320" cy="1203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01" h="21600" fill="norm" stroke="1" extrusionOk="0">
                <a:moveTo>
                  <a:pt x="0" y="0"/>
                </a:moveTo>
                <a:cubicBezTo>
                  <a:pt x="14815" y="818"/>
                  <a:pt x="21600" y="8018"/>
                  <a:pt x="20356" y="21600"/>
                </a:cubicBezTo>
              </a:path>
            </a:pathLst>
          </a:custGeom>
          <a:ln w="54999">
            <a:solidFill>
              <a:srgbClr val="2DA2BF"/>
            </a:solidFill>
          </a:ln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lvl="0"/>
          </a:p>
        </p:txBody>
      </p:sp>
      <p:sp>
        <p:nvSpPr>
          <p:cNvPr id="81" name="Shape 81"/>
          <p:cNvSpPr/>
          <p:nvPr/>
        </p:nvSpPr>
        <p:spPr>
          <a:xfrm>
            <a:off x="6701918" y="4992776"/>
            <a:ext cx="783578" cy="399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Target</a:t>
            </a:r>
          </a:p>
        </p:txBody>
      </p:sp>
      <p:grpSp>
        <p:nvGrpSpPr>
          <p:cNvPr id="91" name="Group 91"/>
          <p:cNvGrpSpPr/>
          <p:nvPr/>
        </p:nvGrpSpPr>
        <p:grpSpPr>
          <a:xfrm>
            <a:off x="3668895" y="2794000"/>
            <a:ext cx="1660750" cy="2685578"/>
            <a:chOff x="0" y="0"/>
            <a:chExt cx="1660748" cy="2685577"/>
          </a:xfrm>
        </p:grpSpPr>
        <p:grpSp>
          <p:nvGrpSpPr>
            <p:cNvPr id="88" name="Group 88"/>
            <p:cNvGrpSpPr/>
            <p:nvPr/>
          </p:nvGrpSpPr>
          <p:grpSpPr>
            <a:xfrm>
              <a:off x="0" y="0"/>
              <a:ext cx="1660749" cy="1270000"/>
              <a:chOff x="0" y="0"/>
              <a:chExt cx="1660748" cy="1270000"/>
            </a:xfrm>
          </p:grpSpPr>
          <p:sp>
            <p:nvSpPr>
              <p:cNvPr id="82" name="Shape 82"/>
              <p:cNvSpPr/>
              <p:nvPr/>
            </p:nvSpPr>
            <p:spPr>
              <a:xfrm>
                <a:off x="173642" y="581240"/>
                <a:ext cx="255390" cy="9055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381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384398" y="0"/>
                <a:ext cx="1270001" cy="1270000"/>
              </a:xfrm>
              <a:prstGeom prst="rect">
                <a:avLst/>
              </a:prstGeom>
              <a:solidFill>
                <a:srgbClr val="A7A7A7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50800" dist="381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0" y="228603"/>
                <a:ext cx="401092" cy="11644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381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0" y="907982"/>
                <a:ext cx="401092" cy="11644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381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1601316" y="337759"/>
                <a:ext cx="59433" cy="11644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381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1601316" y="829062"/>
                <a:ext cx="59433" cy="11644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381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  <p:sp>
          <p:nvSpPr>
            <p:cNvPr id="89" name="Shape 89"/>
            <p:cNvSpPr/>
            <p:nvPr/>
          </p:nvSpPr>
          <p:spPr>
            <a:xfrm>
              <a:off x="654692" y="2238538"/>
              <a:ext cx="815341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800"/>
              </a:lvl1pPr>
            </a:lstStyle>
            <a:p>
              <a:pPr lvl="0">
                <a:defRPr b="0" sz="1800"/>
              </a:pPr>
              <a:r>
                <a:rPr b="1" sz="2800"/>
                <a:t>これ</a:t>
              </a:r>
            </a:p>
          </p:txBody>
        </p:sp>
        <p:sp>
          <p:nvSpPr>
            <p:cNvPr id="90" name="Shape 90"/>
            <p:cNvSpPr/>
            <p:nvPr/>
          </p:nvSpPr>
          <p:spPr>
            <a:xfrm flipV="1">
              <a:off x="1057406" y="1447363"/>
              <a:ext cx="1" cy="622836"/>
            </a:xfrm>
            <a:prstGeom prst="line">
              <a:avLst/>
            </a:prstGeom>
            <a:noFill/>
            <a:ln w="54999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50800" dist="381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4380072" y="6521738"/>
            <a:ext cx="4080360" cy="251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r"/>
            <a:r>
              <a:rPr sz="1000"/>
              <a:t>第１回　デザインパターン輪講　</a:t>
            </a:r>
            <a:r>
              <a:rPr sz="1000"/>
              <a:t>2015/05/27 @TIS</a:t>
            </a:r>
            <a:r>
              <a:rPr sz="1000"/>
              <a:t>新宿グランド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00"/>
              <a:t>テキスト参照！（P２４）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xfrm>
            <a:off x="8647272" y="6407944"/>
            <a:ext cx="365761" cy="3651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97" name="Shape 9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4100">
                <a:solidFill>
                  <a:srgbClr val="464646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25000"/>
                    </a:srgbClr>
                  </a:outerShdw>
                </a:effectLst>
              </a:rPr>
              <a:t>Adapter</a:t>
            </a:r>
            <a:r>
              <a:rPr b="1" sz="4100">
                <a:solidFill>
                  <a:srgbClr val="464646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25000"/>
                    </a:srgbClr>
                  </a:outerShdw>
                </a:effectLst>
              </a:rPr>
              <a:t>のクラス図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4380072" y="6521738"/>
            <a:ext cx="4080360" cy="251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r"/>
            <a:r>
              <a:rPr sz="1000"/>
              <a:t>第１回　デザインパターン輪講　</a:t>
            </a:r>
            <a:r>
              <a:rPr sz="1000"/>
              <a:t>2015/05/27 @TIS</a:t>
            </a:r>
            <a:r>
              <a:rPr sz="1000"/>
              <a:t>新宿グランド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0" indent="104241" defTabSz="868680">
              <a:spcBef>
                <a:spcPts val="300"/>
              </a:spcBef>
              <a:buSzTx/>
              <a:buNone/>
              <a:defRPr sz="1800"/>
            </a:pPr>
            <a:r>
              <a:rPr sz="2565" u="sng"/>
              <a:t>メリット</a:t>
            </a:r>
            <a:endParaRPr sz="2565" u="sng"/>
          </a:p>
          <a:p>
            <a:pPr lvl="0" marL="347471" indent="-243230" defTabSz="868680">
              <a:spcBef>
                <a:spcPts val="300"/>
              </a:spcBef>
              <a:defRPr sz="1800"/>
            </a:pPr>
            <a:r>
              <a:rPr sz="2565"/>
              <a:t>既存のクラスの機能を、そのクラスを修正せずに使える。</a:t>
            </a:r>
            <a:endParaRPr sz="2565"/>
          </a:p>
          <a:p>
            <a:pPr lvl="0" marL="0" indent="104241" defTabSz="868680">
              <a:spcBef>
                <a:spcPts val="300"/>
              </a:spcBef>
              <a:buSzTx/>
              <a:buNone/>
              <a:defRPr sz="1800"/>
            </a:pPr>
            <a:endParaRPr sz="2565"/>
          </a:p>
          <a:p>
            <a:pPr lvl="0" marL="0" indent="104241" defTabSz="868680">
              <a:spcBef>
                <a:spcPts val="300"/>
              </a:spcBef>
              <a:buSzTx/>
              <a:buNone/>
              <a:defRPr sz="1800"/>
            </a:pPr>
            <a:r>
              <a:rPr sz="2565" u="sng"/>
              <a:t>使用例</a:t>
            </a:r>
            <a:endParaRPr sz="2565" u="sng"/>
          </a:p>
          <a:p>
            <a:pPr lvl="0" marL="347471" indent="-243230" defTabSz="868680">
              <a:spcBef>
                <a:spcPts val="300"/>
              </a:spcBef>
              <a:defRPr sz="1800"/>
            </a:pPr>
            <a:r>
              <a:rPr sz="2565"/>
              <a:t>信頼度の高いプロダクトのクラスを修正することなく</a:t>
            </a:r>
            <a:endParaRPr sz="2565"/>
          </a:p>
          <a:p>
            <a:pPr lvl="0" marL="0" indent="104241" defTabSz="868680">
              <a:spcBef>
                <a:spcPts val="300"/>
              </a:spcBef>
              <a:buSzTx/>
              <a:buNone/>
              <a:defRPr sz="1800"/>
            </a:pPr>
            <a:r>
              <a:rPr sz="2565"/>
              <a:t>　組み込むことで、デバッグは</a:t>
            </a:r>
            <a:r>
              <a:rPr sz="2565"/>
              <a:t>Adapter</a:t>
            </a:r>
            <a:r>
              <a:rPr sz="2565"/>
              <a:t>クラスを重点的</a:t>
            </a:r>
            <a:endParaRPr sz="2565"/>
          </a:p>
          <a:p>
            <a:pPr lvl="0" marL="0" indent="104241" defTabSz="868680">
              <a:spcBef>
                <a:spcPts val="300"/>
              </a:spcBef>
              <a:buSzTx/>
              <a:buNone/>
              <a:defRPr sz="1800"/>
            </a:pPr>
            <a:r>
              <a:rPr sz="2565"/>
              <a:t>　に見ればよい。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>
            <a:off x="8647272" y="6407944"/>
            <a:ext cx="365761" cy="3651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02" name="Shape 10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4100">
                <a:solidFill>
                  <a:srgbClr val="464646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25000"/>
                    </a:srgbClr>
                  </a:outerShdw>
                </a:effectLst>
              </a:rPr>
              <a:t>Adapter</a:t>
            </a:r>
            <a:r>
              <a:rPr b="1" sz="4100">
                <a:solidFill>
                  <a:srgbClr val="464646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25000"/>
                    </a:srgbClr>
                  </a:outerShdw>
                </a:effectLst>
              </a:rPr>
              <a:t>のメリット・使用例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4999" cap="flat">
          <a:solidFill>
            <a:srgbClr val="2DA2BF"/>
          </a:solidFill>
          <a:prstDash val="solid"/>
          <a:bevel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4999" cap="flat">
          <a:solidFill>
            <a:srgbClr val="2DA2BF"/>
          </a:solidFill>
          <a:prstDash val="solid"/>
          <a:bevel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4999" cap="flat">
          <a:solidFill>
            <a:srgbClr val="2DA2BF"/>
          </a:solidFill>
          <a:prstDash val="solid"/>
          <a:bevel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4999" cap="flat">
          <a:solidFill>
            <a:srgbClr val="2DA2BF"/>
          </a:solidFill>
          <a:prstDash val="solid"/>
          <a:bevel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