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61" r:id="rId4"/>
    <p:sldId id="260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7DDC2-73CC-4324-AC5E-48CC96C28CA5}" type="datetimeFigureOut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FB23B-5976-4E2F-A6D3-849E4CCEF4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571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C325C20-0716-468C-9D0F-4FBC2088F76A}" type="datetime1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kumimoji="1" lang="ja-JP" altLang="en-US" smtClean="0"/>
              <a:t>第１回　デザインパターン輪講　</a:t>
            </a:r>
            <a:r>
              <a:rPr kumimoji="1" lang="en-US" altLang="ja-JP" smtClean="0"/>
              <a:t>2015/05/27 @TIS</a:t>
            </a:r>
            <a:r>
              <a:rPr kumimoji="1" lang="ja-JP" altLang="en-US" smtClean="0"/>
              <a:t>新宿グランド</a:t>
            </a:r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83877BA-4C6C-467E-AD11-8012287DDD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C605F4-DD2E-479D-8600-EDD5322EEA3C}" type="datetime1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1" lang="ja-JP" altLang="en-US" smtClean="0"/>
              <a:t>第１回　デザインパターン輪講　</a:t>
            </a:r>
            <a:r>
              <a:rPr kumimoji="1" lang="en-US" altLang="ja-JP" smtClean="0"/>
              <a:t>2015/05/27 @TIS</a:t>
            </a:r>
            <a:r>
              <a:rPr kumimoji="1" lang="ja-JP" altLang="en-US" smtClean="0"/>
              <a:t>新宿グランド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3877BA-4C6C-467E-AD11-8012287DDD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4189E3-0E9D-44F3-9365-9450541C5032}" type="datetime1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1" lang="ja-JP" altLang="en-US" smtClean="0"/>
              <a:t>第１回　デザインパターン輪講　</a:t>
            </a:r>
            <a:r>
              <a:rPr kumimoji="1" lang="en-US" altLang="ja-JP" smtClean="0"/>
              <a:t>2015/05/27 @TIS</a:t>
            </a:r>
            <a:r>
              <a:rPr kumimoji="1" lang="ja-JP" altLang="en-US" smtClean="0"/>
              <a:t>新宿グランド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3877BA-4C6C-467E-AD11-8012287DDD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FFF184-ED9C-4DEF-8C01-D339E63A6D15}" type="datetime1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1" lang="ja-JP" altLang="en-US" smtClean="0"/>
              <a:t>第１回　デザインパターン輪講　</a:t>
            </a:r>
            <a:r>
              <a:rPr kumimoji="1" lang="en-US" altLang="ja-JP" smtClean="0"/>
              <a:t>2015/05/27 @TIS</a:t>
            </a:r>
            <a:r>
              <a:rPr kumimoji="1" lang="ja-JP" altLang="en-US" smtClean="0"/>
              <a:t>新宿グランド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3877BA-4C6C-467E-AD11-8012287DDD8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018AD9-7F93-4640-AE85-D1BA44547C62}" type="datetime1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1" lang="ja-JP" altLang="en-US" smtClean="0"/>
              <a:t>第１回　デザインパターン輪講　</a:t>
            </a:r>
            <a:r>
              <a:rPr kumimoji="1" lang="en-US" altLang="ja-JP" smtClean="0"/>
              <a:t>2015/05/27 @TIS</a:t>
            </a:r>
            <a:r>
              <a:rPr kumimoji="1" lang="ja-JP" altLang="en-US" smtClean="0"/>
              <a:t>新宿グランド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3877BA-4C6C-467E-AD11-8012287DDD8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708D5C-2D98-4E6F-BE77-B64D78166482}" type="datetime1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1" lang="ja-JP" altLang="en-US" smtClean="0"/>
              <a:t>第１回　デザインパターン輪講　</a:t>
            </a:r>
            <a:r>
              <a:rPr kumimoji="1" lang="en-US" altLang="ja-JP" smtClean="0"/>
              <a:t>2015/05/27 @TIS</a:t>
            </a:r>
            <a:r>
              <a:rPr kumimoji="1" lang="ja-JP" altLang="en-US" smtClean="0"/>
              <a:t>新宿グランド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3877BA-4C6C-467E-AD11-8012287DDD8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A7BECC-819D-4DA0-B7A9-A314B276B270}" type="datetime1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1" lang="ja-JP" altLang="en-US" smtClean="0"/>
              <a:t>第１回　デザインパターン輪講　</a:t>
            </a:r>
            <a:r>
              <a:rPr kumimoji="1" lang="en-US" altLang="ja-JP" smtClean="0"/>
              <a:t>2015/05/27 @TIS</a:t>
            </a:r>
            <a:r>
              <a:rPr kumimoji="1" lang="ja-JP" altLang="en-US" smtClean="0"/>
              <a:t>新宿グランド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3877BA-4C6C-467E-AD11-8012287DDD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FAB3F-5232-40D7-9802-8D26A2A5E7B5}" type="datetime1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1" lang="ja-JP" altLang="en-US" smtClean="0"/>
              <a:t>第１回　デザインパターン輪講　</a:t>
            </a:r>
            <a:r>
              <a:rPr kumimoji="1" lang="en-US" altLang="ja-JP" smtClean="0"/>
              <a:t>2015/05/27 @TIS</a:t>
            </a:r>
            <a:r>
              <a:rPr kumimoji="1" lang="ja-JP" altLang="en-US" smtClean="0"/>
              <a:t>新宿グランド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3877BA-4C6C-467E-AD11-8012287DDD8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7411F3-303C-4E9E-A9D7-0456F34DE469}" type="datetime1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1" lang="ja-JP" altLang="en-US" smtClean="0"/>
              <a:t>第１回　デザインパターン輪講　</a:t>
            </a:r>
            <a:r>
              <a:rPr kumimoji="1" lang="en-US" altLang="ja-JP" smtClean="0"/>
              <a:t>2015/05/27 @TIS</a:t>
            </a:r>
            <a:r>
              <a:rPr kumimoji="1" lang="ja-JP" altLang="en-US" smtClean="0"/>
              <a:t>新宿グランド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3877BA-4C6C-467E-AD11-8012287DDD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2678D3C-CA97-45AB-8FCC-0948A0EC5E50}" type="datetime1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1" lang="ja-JP" altLang="en-US" smtClean="0"/>
              <a:t>第１回　デザインパターン輪講　</a:t>
            </a:r>
            <a:r>
              <a:rPr kumimoji="1" lang="en-US" altLang="ja-JP" smtClean="0"/>
              <a:t>2015/05/27 @TIS</a:t>
            </a:r>
            <a:r>
              <a:rPr kumimoji="1" lang="ja-JP" altLang="en-US" smtClean="0"/>
              <a:t>新宿グランド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3877BA-4C6C-467E-AD11-8012287DDD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A83931-AE45-4530-A21B-5D7CFD746D85}" type="datetime1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kumimoji="1" lang="ja-JP" altLang="en-US" smtClean="0"/>
              <a:t>第１回　デザインパターン輪講　</a:t>
            </a:r>
            <a:r>
              <a:rPr kumimoji="1" lang="en-US" altLang="ja-JP" smtClean="0"/>
              <a:t>2015/05/27 @TIS</a:t>
            </a:r>
            <a:r>
              <a:rPr kumimoji="1" lang="ja-JP" altLang="en-US" smtClean="0"/>
              <a:t>新宿グランド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83877BA-4C6C-467E-AD11-8012287DDD8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D49D421-F91D-4654-A4AE-B09C996D27CD}" type="datetime1">
              <a:rPr kumimoji="1" lang="ja-JP" altLang="en-US" smtClean="0"/>
              <a:t>2015/5/27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kumimoji="1" lang="ja-JP" altLang="en-US" smtClean="0"/>
              <a:t>第１回　デザインパターン輪講　</a:t>
            </a:r>
            <a:r>
              <a:rPr kumimoji="1" lang="en-US" altLang="ja-JP" smtClean="0"/>
              <a:t>2015/05/27 @TIS</a:t>
            </a:r>
            <a:r>
              <a:rPr kumimoji="1" lang="ja-JP" altLang="en-US" smtClean="0"/>
              <a:t>新宿グランド</a:t>
            </a:r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83877BA-4C6C-467E-AD11-8012287DDD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第１回　デザインパターン輪講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err="1" smtClean="0"/>
              <a:t>ー</a:t>
            </a:r>
            <a:r>
              <a:rPr kumimoji="1" lang="ja-JP" altLang="en-US" dirty="0" smtClean="0"/>
              <a:t>２章　</a:t>
            </a:r>
            <a:r>
              <a:rPr kumimoji="1" lang="en-US" altLang="ja-JP" dirty="0" smtClean="0"/>
              <a:t>Adapter</a:t>
            </a:r>
            <a:r>
              <a:rPr kumimoji="1" lang="ja-JP" altLang="en-US" dirty="0" err="1" smtClean="0"/>
              <a:t>ー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石川　楼丈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290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4080360" cy="365125"/>
          </a:xfrm>
        </p:spPr>
        <p:txBody>
          <a:bodyPr/>
          <a:lstStyle/>
          <a:p>
            <a:r>
              <a:rPr kumimoji="1" lang="ja-JP" altLang="en-US" dirty="0" smtClean="0"/>
              <a:t>第１回　デザインパターン輪講　</a:t>
            </a:r>
            <a:r>
              <a:rPr kumimoji="1" lang="en-US" altLang="ja-JP" dirty="0" smtClean="0"/>
              <a:t>2015/05/27 @TIS</a:t>
            </a:r>
            <a:r>
              <a:rPr kumimoji="1" lang="ja-JP" altLang="en-US" dirty="0" smtClean="0"/>
              <a:t>新宿グランド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7BA-4C6C-467E-AD11-8012287DDD89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Adapter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043608" y="1988840"/>
            <a:ext cx="1800200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311883" y="2348880"/>
            <a:ext cx="1285857" cy="1782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1501782" y="2761171"/>
            <a:ext cx="942962" cy="8505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>
            <a:spLocks noChangeAspect="1"/>
          </p:cNvSpPr>
          <p:nvPr/>
        </p:nvSpPr>
        <p:spPr>
          <a:xfrm>
            <a:off x="1893335" y="3297724"/>
            <a:ext cx="171448" cy="171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>
            <a:spLocks noChangeAspect="1"/>
          </p:cNvSpPr>
          <p:nvPr/>
        </p:nvSpPr>
        <p:spPr>
          <a:xfrm>
            <a:off x="1657367" y="2995103"/>
            <a:ext cx="171448" cy="171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>
            <a:spLocks noChangeAspect="1"/>
          </p:cNvSpPr>
          <p:nvPr/>
        </p:nvSpPr>
        <p:spPr>
          <a:xfrm>
            <a:off x="2122422" y="2995103"/>
            <a:ext cx="171448" cy="171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6804248" y="3278291"/>
            <a:ext cx="144016" cy="101480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17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4080360" cy="365125"/>
          </a:xfrm>
        </p:spPr>
        <p:txBody>
          <a:bodyPr/>
          <a:lstStyle/>
          <a:p>
            <a:r>
              <a:rPr kumimoji="1" lang="ja-JP" altLang="en-US" dirty="0" smtClean="0"/>
              <a:t>第１回　デザインパターン輪講　</a:t>
            </a:r>
            <a:r>
              <a:rPr kumimoji="1" lang="en-US" altLang="ja-JP" dirty="0" smtClean="0"/>
              <a:t>2015/05/27 @TIS</a:t>
            </a:r>
            <a:r>
              <a:rPr kumimoji="1" lang="ja-JP" altLang="en-US" dirty="0" smtClean="0"/>
              <a:t>新宿グランド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7BA-4C6C-467E-AD11-8012287DDD89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Adapter</a:t>
            </a:r>
            <a:r>
              <a:rPr lang="ja-JP" altLang="en-US" dirty="0" smtClean="0"/>
              <a:t>のクラス図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155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ja-JP" altLang="en-US" u="sng" dirty="0" smtClean="0"/>
              <a:t>メリット</a:t>
            </a:r>
            <a:endParaRPr lang="en-US" altLang="ja-JP" u="sng" dirty="0" smtClean="0"/>
          </a:p>
          <a:p>
            <a:r>
              <a:rPr lang="ja-JP" altLang="en-US" dirty="0" smtClean="0"/>
              <a:t>既存</a:t>
            </a:r>
            <a:r>
              <a:rPr lang="ja-JP" altLang="en-US" dirty="0"/>
              <a:t>の</a:t>
            </a:r>
            <a:r>
              <a:rPr lang="ja-JP" altLang="en-US" dirty="0" smtClean="0"/>
              <a:t>クラスの機能を、そのクラスを修正せずに使える。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u="sng" dirty="0" smtClean="0"/>
              <a:t>使用例</a:t>
            </a:r>
            <a:endParaRPr lang="ja-JP" altLang="en-US" u="sng" dirty="0"/>
          </a:p>
          <a:p>
            <a:r>
              <a:rPr kumimoji="1" lang="ja-JP" altLang="en-US" dirty="0" smtClean="0"/>
              <a:t>信頼度の高いプロダクトのクラスを修正することなく、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組み込むことで、デバッグは</a:t>
            </a:r>
            <a:r>
              <a:rPr lang="en-US" altLang="ja-JP" dirty="0" smtClean="0"/>
              <a:t>Adapter</a:t>
            </a:r>
            <a:r>
              <a:rPr lang="ja-JP" altLang="en-US" dirty="0" smtClean="0"/>
              <a:t>クラスを重点的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に見ればよい。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4080360" cy="365125"/>
          </a:xfrm>
        </p:spPr>
        <p:txBody>
          <a:bodyPr/>
          <a:lstStyle/>
          <a:p>
            <a:r>
              <a:rPr kumimoji="1" lang="ja-JP" altLang="en-US" dirty="0" smtClean="0"/>
              <a:t>第１回　デザインパターン輪講　</a:t>
            </a:r>
            <a:r>
              <a:rPr kumimoji="1" lang="en-US" altLang="ja-JP" dirty="0" smtClean="0"/>
              <a:t>2015/05/27 @TIS</a:t>
            </a:r>
            <a:r>
              <a:rPr kumimoji="1" lang="ja-JP" altLang="en-US" dirty="0" smtClean="0"/>
              <a:t>新宿グランド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7BA-4C6C-467E-AD11-8012287DDD89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Adapter</a:t>
            </a:r>
            <a:r>
              <a:rPr lang="ja-JP" altLang="en-US" dirty="0" smtClean="0"/>
              <a:t>のメリット・使用例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4373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</TotalTime>
  <Words>50</Words>
  <Application>Microsoft Office PowerPoint</Application>
  <PresentationFormat>画面に合わせる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ビジネス</vt:lpstr>
      <vt:lpstr>第１回　デザインパターン輪講 ー２章　Adapterー</vt:lpstr>
      <vt:lpstr>Adapterとは</vt:lpstr>
      <vt:lpstr>Adapterのクラス図</vt:lpstr>
      <vt:lpstr>Adapterのメリット・使用例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第１回　デザインパターン輪講 ー２章　Adapterー</dc:title>
  <dc:creator>master</dc:creator>
  <cp:lastModifiedBy>master</cp:lastModifiedBy>
  <cp:revision>4</cp:revision>
  <dcterms:created xsi:type="dcterms:W3CDTF">2015-05-27T07:17:11Z</dcterms:created>
  <dcterms:modified xsi:type="dcterms:W3CDTF">2015-05-27T07:56:49Z</dcterms:modified>
</cp:coreProperties>
</file>