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rPr>
              <a:t>01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rPr>
              <a:t>01</a:t>
            </a: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本文レベル1</a:t>
            </a:r>
            <a:endParaRPr sz="3800"/>
          </a:p>
          <a:p>
            <a:pPr lvl="1">
              <a:defRPr sz="1800"/>
            </a:pPr>
            <a:r>
              <a:rPr sz="3800"/>
              <a:t>本文レベル2</a:t>
            </a:r>
            <a:endParaRPr sz="3800"/>
          </a:p>
          <a:p>
            <a:pPr lvl="2">
              <a:defRPr sz="1800"/>
            </a:pPr>
            <a:r>
              <a:rPr sz="3800"/>
              <a:t>本文レベル3</a:t>
            </a:r>
            <a:endParaRPr sz="3800"/>
          </a:p>
          <a:p>
            <a:pPr lvl="3">
              <a:defRPr sz="1800"/>
            </a:pPr>
            <a:r>
              <a:rPr sz="3800"/>
              <a:t>本文レベル4</a:t>
            </a:r>
            <a:endParaRPr sz="3800"/>
          </a:p>
          <a:p>
            <a:pPr lvl="4">
              <a:defRPr sz="1800"/>
            </a:pPr>
            <a:r>
              <a:rPr sz="38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rPr>
              <a:t>01</a:t>
            </a:r>
          </a:p>
        </p:txBody>
      </p:sp>
      <p:sp>
        <p:nvSpPr>
          <p:cNvPr id="35" name="Shape 35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3000"/>
            </a:lvl1pPr>
            <a:lvl2pPr marL="762000" indent="-381000">
              <a:spcBef>
                <a:spcPts val="3800"/>
              </a:spcBef>
              <a:defRPr sz="3000"/>
            </a:lvl2pPr>
            <a:lvl3pPr marL="1143000" indent="-381000">
              <a:spcBef>
                <a:spcPts val="3800"/>
              </a:spcBef>
              <a:defRPr sz="3000"/>
            </a:lvl3pPr>
            <a:lvl4pPr marL="1524000" indent="-381000">
              <a:spcBef>
                <a:spcPts val="3800"/>
              </a:spcBef>
              <a:defRPr sz="3000"/>
            </a:lvl4pPr>
            <a:lvl5pPr marL="1905000" indent="-381000">
              <a:spcBef>
                <a:spcPts val="38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本文レベル1</a:t>
            </a:r>
            <a:endParaRPr sz="3000"/>
          </a:p>
          <a:p>
            <a:pPr lvl="1">
              <a:defRPr sz="1800"/>
            </a:pPr>
            <a:r>
              <a:rPr sz="3000"/>
              <a:t>本文レベル2</a:t>
            </a:r>
            <a:endParaRPr sz="3000"/>
          </a:p>
          <a:p>
            <a:pPr lvl="2">
              <a:defRPr sz="1800"/>
            </a:pPr>
            <a:r>
              <a:rPr sz="3000"/>
              <a:t>本文レベル3</a:t>
            </a:r>
            <a:endParaRPr sz="3000"/>
          </a:p>
          <a:p>
            <a:pPr lvl="3">
              <a:defRPr sz="1800"/>
            </a:pPr>
            <a:r>
              <a:rPr sz="3000"/>
              <a:t>本文レベル4</a:t>
            </a:r>
            <a:endParaRPr sz="3000"/>
          </a:p>
          <a:p>
            <a:pPr lvl="4">
              <a:defRPr sz="1800"/>
            </a:pPr>
            <a:r>
              <a:rPr sz="30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本文レベル1</a:t>
            </a:r>
            <a:endParaRPr sz="3800"/>
          </a:p>
          <a:p>
            <a:pPr lvl="1">
              <a:defRPr sz="1800"/>
            </a:pPr>
            <a:r>
              <a:rPr sz="3800"/>
              <a:t>本文レベル2</a:t>
            </a:r>
            <a:endParaRPr sz="3800"/>
          </a:p>
          <a:p>
            <a:pPr lvl="2">
              <a:defRPr sz="1800"/>
            </a:pPr>
            <a:r>
              <a:rPr sz="3800"/>
              <a:t>本文レベル3</a:t>
            </a:r>
            <a:endParaRPr sz="3800"/>
          </a:p>
          <a:p>
            <a:pPr lvl="3">
              <a:defRPr sz="1800"/>
            </a:pPr>
            <a:r>
              <a:rPr sz="3800"/>
              <a:t>本文レベル4</a:t>
            </a:r>
            <a:endParaRPr sz="3800"/>
          </a:p>
          <a:p>
            <a:pPr lvl="4">
              <a:defRPr sz="1800"/>
            </a:pPr>
            <a:r>
              <a:rPr sz="38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タイトルテキスト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本文レベル1</a:t>
            </a:r>
            <a:endParaRPr sz="3800"/>
          </a:p>
          <a:p>
            <a:pPr lvl="1">
              <a:defRPr sz="1800"/>
            </a:pPr>
            <a:r>
              <a:rPr sz="3800"/>
              <a:t>本文レベル2</a:t>
            </a:r>
            <a:endParaRPr sz="3800"/>
          </a:p>
          <a:p>
            <a:pPr lvl="2">
              <a:defRPr sz="1800"/>
            </a:pPr>
            <a:r>
              <a:rPr sz="3800"/>
              <a:t>本文レベル3</a:t>
            </a:r>
            <a:endParaRPr sz="3800"/>
          </a:p>
          <a:p>
            <a:pPr lvl="3">
              <a:defRPr sz="1800"/>
            </a:pPr>
            <a:r>
              <a:rPr sz="3800"/>
              <a:t>本文レベル4</a:t>
            </a:r>
            <a:endParaRPr sz="3800"/>
          </a:p>
          <a:p>
            <a:pPr lvl="4">
              <a:defRPr sz="1800"/>
            </a:pPr>
            <a:r>
              <a:rPr sz="38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1pPr>
      <a:lvl2pPr indent="228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2pPr>
      <a:lvl3pPr indent="457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3pPr>
      <a:lvl4pPr indent="685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4pPr>
      <a:lvl5pPr indent="9144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5pPr>
      <a:lvl6pPr indent="11430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6pPr>
      <a:lvl7pPr indent="1371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7pPr>
      <a:lvl8pPr indent="1600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8pPr>
      <a:lvl9pPr indent="1828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9pPr>
    </p:titleStyle>
    <p:bodyStyle>
      <a:lvl1pPr marL="50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1pPr>
      <a:lvl2pPr marL="101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2pPr>
      <a:lvl3pPr marL="152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3pPr>
      <a:lvl4pPr marL="203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4pPr>
      <a:lvl5pPr marL="2540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5pPr>
      <a:lvl6pPr marL="304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6pPr>
      <a:lvl7pPr marL="355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7pPr>
      <a:lvl8pPr marL="406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8pPr>
      <a:lvl9pPr marL="457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2015/07/02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Mediatorパターン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石川　楼丈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Image</a:t>
            </a:r>
          </a:p>
        </p:txBody>
      </p:sp>
      <p:pic>
        <p:nvPicPr>
          <p:cNvPr id="5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6534150"/>
            <a:ext cx="1320800" cy="1320800"/>
          </a:xfrm>
          <a:prstGeom prst="rect">
            <a:avLst/>
          </a:prstGeom>
        </p:spPr>
      </p:pic>
      <p:pic>
        <p:nvPicPr>
          <p:cNvPr id="5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8400" y="6534150"/>
            <a:ext cx="1320800" cy="1320800"/>
          </a:xfrm>
          <a:prstGeom prst="rect">
            <a:avLst/>
          </a:prstGeom>
        </p:spPr>
      </p:pic>
      <p:pic>
        <p:nvPicPr>
          <p:cNvPr id="5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1124" y="3359150"/>
            <a:ext cx="1320801" cy="1320800"/>
          </a:xfrm>
          <a:prstGeom prst="rect">
            <a:avLst/>
          </a:prstGeom>
        </p:spPr>
      </p:pic>
      <p:sp>
        <p:nvSpPr>
          <p:cNvPr id="58" name="Shape 58"/>
          <p:cNvSpPr/>
          <p:nvPr/>
        </p:nvSpPr>
        <p:spPr>
          <a:xfrm flipV="1">
            <a:off x="4114799" y="4408803"/>
            <a:ext cx="1604648" cy="1604648"/>
          </a:xfrm>
          <a:prstGeom prst="line">
            <a:avLst/>
          </a:prstGeom>
          <a:ln w="63500">
            <a:solidFill>
              <a:srgbClr val="7996B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 flipV="1">
            <a:off x="4394199" y="4902144"/>
            <a:ext cx="1454206" cy="1454206"/>
          </a:xfrm>
          <a:prstGeom prst="line">
            <a:avLst/>
          </a:prstGeom>
          <a:ln w="63500">
            <a:solidFill>
              <a:srgbClr val="7996B9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7442243" y="4699973"/>
            <a:ext cx="1417087" cy="1417087"/>
          </a:xfrm>
          <a:prstGeom prst="line">
            <a:avLst/>
          </a:prstGeom>
          <a:ln w="76200">
            <a:solidFill>
              <a:srgbClr val="7996B9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7810543" y="4318973"/>
            <a:ext cx="1587046" cy="1587046"/>
          </a:xfrm>
          <a:prstGeom prst="line">
            <a:avLst/>
          </a:prstGeom>
          <a:ln w="76200">
            <a:solidFill>
              <a:srgbClr val="7996B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372100" y="7078005"/>
            <a:ext cx="2544490" cy="1"/>
          </a:xfrm>
          <a:prstGeom prst="line">
            <a:avLst/>
          </a:prstGeom>
          <a:ln w="63500">
            <a:solidFill>
              <a:srgbClr val="7996B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384800" y="7446305"/>
            <a:ext cx="2544490" cy="1"/>
          </a:xfrm>
          <a:prstGeom prst="line">
            <a:avLst/>
          </a:prstGeom>
          <a:ln w="63500">
            <a:solidFill>
              <a:srgbClr val="7996B9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Image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4114799" y="4612159"/>
            <a:ext cx="5346290" cy="1787865"/>
            <a:chOff x="0" y="0"/>
            <a:chExt cx="5346288" cy="1787864"/>
          </a:xfrm>
        </p:grpSpPr>
        <p:sp>
          <p:nvSpPr>
            <p:cNvPr id="66" name="Shape 66"/>
            <p:cNvSpPr/>
            <p:nvPr/>
          </p:nvSpPr>
          <p:spPr>
            <a:xfrm flipV="1">
              <a:off x="-1" y="156734"/>
              <a:ext cx="1244558" cy="1244557"/>
            </a:xfrm>
            <a:prstGeom prst="line">
              <a:avLst/>
            </a:prstGeom>
            <a:noFill/>
            <a:ln w="63500" cap="flat">
              <a:solidFill>
                <a:srgbClr val="7996B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 flipV="1">
              <a:off x="279399" y="445841"/>
              <a:ext cx="1298351" cy="1298350"/>
            </a:xfrm>
            <a:prstGeom prst="line">
              <a:avLst/>
            </a:prstGeom>
            <a:noFill/>
            <a:ln w="63500" cap="flat">
              <a:solidFill>
                <a:srgbClr val="7996B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3691970" y="211040"/>
              <a:ext cx="1293860" cy="1293861"/>
            </a:xfrm>
            <a:prstGeom prst="line">
              <a:avLst/>
            </a:prstGeom>
            <a:noFill/>
            <a:ln w="76200" cap="flat">
              <a:solidFill>
                <a:srgbClr val="7996B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4052429" y="0"/>
              <a:ext cx="1293860" cy="1293860"/>
            </a:xfrm>
            <a:prstGeom prst="line">
              <a:avLst/>
            </a:prstGeom>
            <a:noFill/>
            <a:ln w="76200" cap="flat">
              <a:solidFill>
                <a:srgbClr val="7996B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2286000" y="223861"/>
              <a:ext cx="1" cy="1564004"/>
            </a:xfrm>
            <a:prstGeom prst="line">
              <a:avLst/>
            </a:prstGeom>
            <a:noFill/>
            <a:ln w="63500" cap="flat">
              <a:solidFill>
                <a:srgbClr val="7996B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2781300" y="223861"/>
              <a:ext cx="1" cy="1564004"/>
            </a:xfrm>
            <a:prstGeom prst="line">
              <a:avLst/>
            </a:prstGeom>
            <a:noFill/>
            <a:ln w="63500" cap="flat">
              <a:solidFill>
                <a:srgbClr val="7996B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202020"/>
                  </a:solidFill>
                </a:defRPr>
              </a:pPr>
            </a:p>
          </p:txBody>
        </p:sp>
      </p:grpSp>
      <p:sp>
        <p:nvSpPr>
          <p:cNvPr id="73" name="Shape 73"/>
          <p:cNvSpPr/>
          <p:nvPr/>
        </p:nvSpPr>
        <p:spPr>
          <a:xfrm>
            <a:off x="6076950" y="3094348"/>
            <a:ext cx="1270000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473380" y="2849696"/>
            <a:ext cx="208994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324863"/>
                </a:solidFill>
              </a:rPr>
              <a:t>Mediator</a:t>
            </a:r>
          </a:p>
        </p:txBody>
      </p:sp>
      <p:pic>
        <p:nvPicPr>
          <p:cNvPr id="7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4700" y="6534150"/>
            <a:ext cx="1320800" cy="1320800"/>
          </a:xfrm>
          <a:prstGeom prst="rect">
            <a:avLst/>
          </a:prstGeom>
        </p:spPr>
      </p:pic>
      <p:pic>
        <p:nvPicPr>
          <p:cNvPr id="7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88400" y="6496050"/>
            <a:ext cx="1320800" cy="1320800"/>
          </a:xfrm>
          <a:prstGeom prst="rect">
            <a:avLst/>
          </a:prstGeom>
        </p:spPr>
      </p:pic>
      <p:pic>
        <p:nvPicPr>
          <p:cNvPr id="7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1550" y="6534150"/>
            <a:ext cx="1320800" cy="1320800"/>
          </a:xfrm>
          <a:prstGeom prst="rect">
            <a:avLst/>
          </a:prstGeom>
        </p:spPr>
      </p:pic>
      <p:sp>
        <p:nvSpPr>
          <p:cNvPr id="81" name="Shape 81"/>
          <p:cNvSpPr/>
          <p:nvPr/>
        </p:nvSpPr>
        <p:spPr>
          <a:xfrm>
            <a:off x="10055711" y="5778500"/>
            <a:ext cx="22638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324863"/>
                </a:solidFill>
              </a:rPr>
              <a:t>Colleague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1"/>
      <p:bldP build="whole" bldLvl="1" animBg="1" rev="0" advAuto="0" spid="8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Mediatorの利点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