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5DAF-AC52-0E90-BF47-E466050EB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51030-C1A3-401C-DF70-E36601E99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2E55F-893C-D831-C5BC-49075BC3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8443-7077-4815-BFFB-E50392164C75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85F91-F11F-AB6F-955B-251B08C2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5C9C3-EB00-4347-CD26-0F8AC25D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5A5-5C5A-4D41-A658-3354FCEE79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0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1742-064C-34A5-2C38-5BCECA23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96094-E155-6E86-6DAD-95A6591DE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631-D415-C79F-511D-3D034819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8443-7077-4815-BFFB-E50392164C75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73B5A-D64F-8E2D-CE4A-2AAAE57C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4446-D7D7-7DD4-9C9E-39DB90B4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5A5-5C5A-4D41-A658-3354FCEE79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417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E6CD6-670A-7041-698C-F6AADD94A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D2C70-6CB2-340D-D212-9CB2B6BEA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ECFA-A02A-0816-1DC4-50B90D98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8443-7077-4815-BFFB-E50392164C75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E9285-AAEC-D3B6-5155-9ADFCE18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63958-6310-0BAC-0A3F-63056AE1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5A5-5C5A-4D41-A658-3354FCEE79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47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26DD-027E-48B0-F4FF-BE60FFC4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B5B6-D205-194C-217B-CC1982D1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60243-29D1-7887-BB61-1D576BCC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8443-7077-4815-BFFB-E50392164C75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2FD5A-9BA6-8F69-72D8-A686BCFF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94EBB-0A8E-AE3E-DAF1-C6017710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5A5-5C5A-4D41-A658-3354FCEE79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90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25DA-6362-1192-1053-5716B72A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48163-9DC3-4DA0-D05D-E4D2DD8A6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E7A22-A69C-BA51-048A-660DFCCC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8443-7077-4815-BFFB-E50392164C75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5023D-4BD9-947B-78F4-9BA13D08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DB232-BB97-3B02-D285-A5784919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5A5-5C5A-4D41-A658-3354FCEE79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779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6BDE-6F5E-ECD2-06C3-FE1E3A9E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5613-7AA8-81AB-A8E8-608B29ED2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C6EBD-B26B-2939-92D7-EFE8FD494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2619A-682A-CD08-AF9A-BC9BEF81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8443-7077-4815-BFFB-E50392164C75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A899E-AADA-B99B-764E-E82A3109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E195E-80D8-128A-CE5A-C4DB1A1D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5A5-5C5A-4D41-A658-3354FCEE79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24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C636-351B-2584-1AE8-21C23A92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D9CFB-4BCD-7894-3D9C-139727C44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3A924-7505-8938-3C67-A49EC8DD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01402-174F-9142-0D22-F6B69BA91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786E6-9177-4B42-ADE5-3E5E403DF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152A4-B73D-67F9-92C8-3EE36DD8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8443-7077-4815-BFFB-E50392164C75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3F296-A6E8-8E2F-A321-3514D005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468EA-FB52-66AE-84EE-929276F5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5A5-5C5A-4D41-A658-3354FCEE79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24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F4BE-9181-7EB5-2C64-4C02F2C4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BC52A-2C47-E75F-D300-45321381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8443-7077-4815-BFFB-E50392164C75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4799A-3D19-9FC2-63BE-4EDCA256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A1466-8DA0-E71B-17E9-3F3468B5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5A5-5C5A-4D41-A658-3354FCEE79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09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2C836-4F3F-96FA-1473-1BD5E18C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8443-7077-4815-BFFB-E50392164C75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B0A5D-08A5-2D46-5FF2-AE9432F9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2E46A-5CBA-C371-E26F-0ADD629F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5A5-5C5A-4D41-A658-3354FCEE79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101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25FA-F122-763F-4755-14FC7A2D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1EFE-60F6-9E7B-08BA-93E691E3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6012D-E852-4228-27D2-7CC0A5E10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AA4A7-509F-3B56-2168-CDC5EB93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8443-7077-4815-BFFB-E50392164C75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EF8A8-7455-6EC3-6948-ADBF440F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99E01-7E46-8D6F-4114-89D9E277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5A5-5C5A-4D41-A658-3354FCEE79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013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549D-FA8B-2124-AAD0-F419069E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7559C-FDCD-098C-20C8-C3FC969C5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A2E3C-917C-4B6D-BF0B-4396CE1A0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AACF8-5253-FD78-90EA-34E81846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8443-7077-4815-BFFB-E50392164C75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0CA5C-7C08-AEEE-13CD-4CEBFC0B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A4B8D-E6B2-FBFA-8563-A44D99DF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5A5-5C5A-4D41-A658-3354FCEE79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51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11F47-D3D7-123D-E2E2-5EF8BC0C2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CC3C0-D7B7-1FC0-27A7-47A97440B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D2D13-1D2B-8CBB-289B-D0E03D498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C18443-7077-4815-BFFB-E50392164C75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72D2-67CE-69C8-33BC-6D8185C60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B5566-C094-98FC-BEEC-8460EF7D5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615A5-5C5A-4D41-A658-3354FCEE79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20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7F4741-25C4-02E8-E3DF-BC54C032D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" b="196"/>
          <a:stretch/>
        </p:blipFill>
        <p:spPr>
          <a:xfrm>
            <a:off x="643467" y="2024808"/>
            <a:ext cx="5294716" cy="28083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0156B6E-A4C9-A1D0-9B6D-4D7CF3F33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3174"/>
          <a:stretch/>
        </p:blipFill>
        <p:spPr>
          <a:xfrm>
            <a:off x="6253817" y="2034392"/>
            <a:ext cx="5294715" cy="278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5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3F02AD3-374D-BA5A-3F2A-00CC4334E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" b="6072"/>
          <a:stretch/>
        </p:blipFill>
        <p:spPr>
          <a:xfrm>
            <a:off x="643467" y="2034420"/>
            <a:ext cx="5294716" cy="278915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49D25-97A1-FA8D-99BD-E32330CFF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0000"/>
          <a:stretch/>
        </p:blipFill>
        <p:spPr>
          <a:xfrm>
            <a:off x="6253817" y="2237689"/>
            <a:ext cx="5294715" cy="238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4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262DA57-3201-C8CF-0D0E-2A6160E44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" b="158"/>
          <a:stretch/>
        </p:blipFill>
        <p:spPr>
          <a:xfrm>
            <a:off x="798632" y="643467"/>
            <a:ext cx="1059473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8887BC7-73D5-BEE9-962B-95F7EE2C1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22"/>
          <a:stretch/>
        </p:blipFill>
        <p:spPr>
          <a:xfrm>
            <a:off x="643467" y="975353"/>
            <a:ext cx="10905066" cy="49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6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0ABD5B4-5F11-EB44-FE53-73EBB736F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" b="272"/>
          <a:stretch/>
        </p:blipFill>
        <p:spPr>
          <a:xfrm>
            <a:off x="811529" y="643467"/>
            <a:ext cx="105689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5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9C3E17-BE4B-0111-9919-35EE45DC4E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0" r="18872" b="617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A226A-8E18-2FD3-AC98-031AD50A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0005-24F6-E469-2D03-966317828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https://github.com/TakawatP/IFN649.git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02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Takawat Phudsadee</dc:creator>
  <cp:lastModifiedBy>Takawat Phudsadee</cp:lastModifiedBy>
  <cp:revision>1</cp:revision>
  <dcterms:created xsi:type="dcterms:W3CDTF">2024-08-29T08:51:31Z</dcterms:created>
  <dcterms:modified xsi:type="dcterms:W3CDTF">2024-08-29T09:08:02Z</dcterms:modified>
</cp:coreProperties>
</file>