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E0C5D-480C-49DA-A214-82D1F12144D9}" v="70" dt="2025-07-07T08:17:4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杏那 三好" userId="c57b1e8f4653bf4e" providerId="LiveId" clId="{7BBE0C5D-480C-49DA-A214-82D1F12144D9}"/>
    <pc:docChg chg="undo redo custSel addSld delSld modSld">
      <pc:chgData name="杏那 三好" userId="c57b1e8f4653bf4e" providerId="LiveId" clId="{7BBE0C5D-480C-49DA-A214-82D1F12144D9}" dt="2025-07-07T08:19:44.128" v="485" actId="47"/>
      <pc:docMkLst>
        <pc:docMk/>
      </pc:docMkLst>
      <pc:sldChg chg="del">
        <pc:chgData name="杏那 三好" userId="c57b1e8f4653bf4e" providerId="LiveId" clId="{7BBE0C5D-480C-49DA-A214-82D1F12144D9}" dt="2025-07-07T08:19:44.128" v="485" actId="47"/>
        <pc:sldMkLst>
          <pc:docMk/>
          <pc:sldMk cId="0" sldId="256"/>
        </pc:sldMkLst>
      </pc:sldChg>
      <pc:sldChg chg="addSp delSp modSp new mod">
        <pc:chgData name="杏那 三好" userId="c57b1e8f4653bf4e" providerId="LiveId" clId="{7BBE0C5D-480C-49DA-A214-82D1F12144D9}" dt="2025-07-07T08:19:13.249" v="484" actId="478"/>
        <pc:sldMkLst>
          <pc:docMk/>
          <pc:sldMk cId="1640721811" sldId="257"/>
        </pc:sldMkLst>
        <pc:spChg chg="add mod">
          <ac:chgData name="杏那 三好" userId="c57b1e8f4653bf4e" providerId="LiveId" clId="{7BBE0C5D-480C-49DA-A214-82D1F12144D9}" dt="2025-07-07T07:50:05.162" v="339" actId="1076"/>
          <ac:spMkLst>
            <pc:docMk/>
            <pc:sldMk cId="1640721811" sldId="257"/>
            <ac:spMk id="2" creationId="{0A6C86D8-2120-32D6-632C-D17155B32F95}"/>
          </ac:spMkLst>
        </pc:spChg>
        <pc:spChg chg="add mod">
          <ac:chgData name="杏那 三好" userId="c57b1e8f4653bf4e" providerId="LiveId" clId="{7BBE0C5D-480C-49DA-A214-82D1F12144D9}" dt="2025-07-07T07:48:31.735" v="282" actId="20577"/>
          <ac:spMkLst>
            <pc:docMk/>
            <pc:sldMk cId="1640721811" sldId="257"/>
            <ac:spMk id="3" creationId="{44B60F7D-D9DF-1C41-72DE-0D599EA7EF91}"/>
          </ac:spMkLst>
        </pc:spChg>
        <pc:spChg chg="add mod">
          <ac:chgData name="杏那 三好" userId="c57b1e8f4653bf4e" providerId="LiveId" clId="{7BBE0C5D-480C-49DA-A214-82D1F12144D9}" dt="2025-07-07T07:36:53.798" v="71"/>
          <ac:spMkLst>
            <pc:docMk/>
            <pc:sldMk cId="1640721811" sldId="257"/>
            <ac:spMk id="4" creationId="{D736F514-56FE-E3FD-5214-3A60EF279C19}"/>
          </ac:spMkLst>
        </pc:spChg>
        <pc:spChg chg="add mod">
          <ac:chgData name="杏那 三好" userId="c57b1e8f4653bf4e" providerId="LiveId" clId="{7BBE0C5D-480C-49DA-A214-82D1F12144D9}" dt="2025-07-07T07:37:50.480" v="94" actId="1076"/>
          <ac:spMkLst>
            <pc:docMk/>
            <pc:sldMk cId="1640721811" sldId="257"/>
            <ac:spMk id="5" creationId="{DEE5909A-FF71-B69D-E074-82AE0A578782}"/>
          </ac:spMkLst>
        </pc:spChg>
        <pc:spChg chg="add mod">
          <ac:chgData name="杏那 三好" userId="c57b1e8f4653bf4e" providerId="LiveId" clId="{7BBE0C5D-480C-49DA-A214-82D1F12144D9}" dt="2025-07-07T07:41:35.024" v="156" actId="1076"/>
          <ac:spMkLst>
            <pc:docMk/>
            <pc:sldMk cId="1640721811" sldId="257"/>
            <ac:spMk id="6" creationId="{EAC43092-EA6E-E3F9-4C73-824DC7948974}"/>
          </ac:spMkLst>
        </pc:spChg>
        <pc:spChg chg="add mod">
          <ac:chgData name="杏那 三好" userId="c57b1e8f4653bf4e" providerId="LiveId" clId="{7BBE0C5D-480C-49DA-A214-82D1F12144D9}" dt="2025-07-07T07:38:37.362" v="97" actId="1076"/>
          <ac:spMkLst>
            <pc:docMk/>
            <pc:sldMk cId="1640721811" sldId="257"/>
            <ac:spMk id="7" creationId="{38CB0AB8-BF01-CC9A-276A-47F3552EEC59}"/>
          </ac:spMkLst>
        </pc:spChg>
        <pc:spChg chg="add mod">
          <ac:chgData name="杏那 三好" userId="c57b1e8f4653bf4e" providerId="LiveId" clId="{7BBE0C5D-480C-49DA-A214-82D1F12144D9}" dt="2025-07-07T07:40:34.715" v="133" actId="14100"/>
          <ac:spMkLst>
            <pc:docMk/>
            <pc:sldMk cId="1640721811" sldId="257"/>
            <ac:spMk id="8" creationId="{CE707A74-4420-C0BC-4FD4-8F1DC9E9DB72}"/>
          </ac:spMkLst>
        </pc:spChg>
        <pc:spChg chg="add mod">
          <ac:chgData name="杏那 三好" userId="c57b1e8f4653bf4e" providerId="LiveId" clId="{7BBE0C5D-480C-49DA-A214-82D1F12144D9}" dt="2025-07-07T07:41:54.345" v="161" actId="1076"/>
          <ac:spMkLst>
            <pc:docMk/>
            <pc:sldMk cId="1640721811" sldId="257"/>
            <ac:spMk id="9" creationId="{24105092-253F-AFB0-5E90-0BC7E7E48279}"/>
          </ac:spMkLst>
        </pc:spChg>
        <pc:spChg chg="add mod">
          <ac:chgData name="杏那 三好" userId="c57b1e8f4653bf4e" providerId="LiveId" clId="{7BBE0C5D-480C-49DA-A214-82D1F12144D9}" dt="2025-07-07T07:42:37.341" v="181" actId="14100"/>
          <ac:spMkLst>
            <pc:docMk/>
            <pc:sldMk cId="1640721811" sldId="257"/>
            <ac:spMk id="10" creationId="{E134F539-6C2D-314B-1CA4-F90DD43C872B}"/>
          </ac:spMkLst>
        </pc:spChg>
        <pc:spChg chg="add mod">
          <ac:chgData name="杏那 三好" userId="c57b1e8f4653bf4e" providerId="LiveId" clId="{7BBE0C5D-480C-49DA-A214-82D1F12144D9}" dt="2025-07-07T07:40:40.828" v="134" actId="14100"/>
          <ac:spMkLst>
            <pc:docMk/>
            <pc:sldMk cId="1640721811" sldId="257"/>
            <ac:spMk id="11" creationId="{93636C0B-92EA-5E96-1B09-3B00FF675231}"/>
          </ac:spMkLst>
        </pc:spChg>
        <pc:spChg chg="add mod">
          <ac:chgData name="杏那 三好" userId="c57b1e8f4653bf4e" providerId="LiveId" clId="{7BBE0C5D-480C-49DA-A214-82D1F12144D9}" dt="2025-07-07T07:41:10.054" v="150" actId="1035"/>
          <ac:spMkLst>
            <pc:docMk/>
            <pc:sldMk cId="1640721811" sldId="257"/>
            <ac:spMk id="12" creationId="{7F9E7972-0B01-B202-27D5-1F3963665A0A}"/>
          </ac:spMkLst>
        </pc:spChg>
        <pc:spChg chg="add mod">
          <ac:chgData name="杏那 三好" userId="c57b1e8f4653bf4e" providerId="LiveId" clId="{7BBE0C5D-480C-49DA-A214-82D1F12144D9}" dt="2025-07-07T07:41:07.525" v="147" actId="1036"/>
          <ac:spMkLst>
            <pc:docMk/>
            <pc:sldMk cId="1640721811" sldId="257"/>
            <ac:spMk id="13" creationId="{80D6AB04-E591-2726-CAFE-D2A8EB6E82D7}"/>
          </ac:spMkLst>
        </pc:spChg>
        <pc:spChg chg="add mod">
          <ac:chgData name="杏那 三好" userId="c57b1e8f4653bf4e" providerId="LiveId" clId="{7BBE0C5D-480C-49DA-A214-82D1F12144D9}" dt="2025-07-07T07:42:33.391" v="180" actId="14100"/>
          <ac:spMkLst>
            <pc:docMk/>
            <pc:sldMk cId="1640721811" sldId="257"/>
            <ac:spMk id="14" creationId="{40058E74-B148-0376-0728-52FDF07C1F83}"/>
          </ac:spMkLst>
        </pc:spChg>
        <pc:spChg chg="add mod">
          <ac:chgData name="杏那 三好" userId="c57b1e8f4653bf4e" providerId="LiveId" clId="{7BBE0C5D-480C-49DA-A214-82D1F12144D9}" dt="2025-07-07T07:42:15.043" v="175" actId="1037"/>
          <ac:spMkLst>
            <pc:docMk/>
            <pc:sldMk cId="1640721811" sldId="257"/>
            <ac:spMk id="15" creationId="{7165A0AB-B879-9FB7-E428-BA58BD2013AF}"/>
          </ac:spMkLst>
        </pc:spChg>
        <pc:spChg chg="add mod">
          <ac:chgData name="杏那 三好" userId="c57b1e8f4653bf4e" providerId="LiveId" clId="{7BBE0C5D-480C-49DA-A214-82D1F12144D9}" dt="2025-07-07T07:43:27.340" v="186" actId="14100"/>
          <ac:spMkLst>
            <pc:docMk/>
            <pc:sldMk cId="1640721811" sldId="257"/>
            <ac:spMk id="16" creationId="{31AF625A-FCD7-7FD7-FE02-150B291B9D2B}"/>
          </ac:spMkLst>
        </pc:spChg>
        <pc:spChg chg="add mod">
          <ac:chgData name="杏那 三好" userId="c57b1e8f4653bf4e" providerId="LiveId" clId="{7BBE0C5D-480C-49DA-A214-82D1F12144D9}" dt="2025-07-07T07:43:16.279" v="185" actId="1076"/>
          <ac:spMkLst>
            <pc:docMk/>
            <pc:sldMk cId="1640721811" sldId="257"/>
            <ac:spMk id="17" creationId="{EFAC110B-17A8-84D9-8F76-5B5634B21642}"/>
          </ac:spMkLst>
        </pc:spChg>
        <pc:spChg chg="add mod">
          <ac:chgData name="杏那 三好" userId="c57b1e8f4653bf4e" providerId="LiveId" clId="{7BBE0C5D-480C-49DA-A214-82D1F12144D9}" dt="2025-07-07T07:43:39.311" v="195" actId="1037"/>
          <ac:spMkLst>
            <pc:docMk/>
            <pc:sldMk cId="1640721811" sldId="257"/>
            <ac:spMk id="18" creationId="{99EF012B-F67B-5B40-64A4-F08F699D490A}"/>
          </ac:spMkLst>
        </pc:spChg>
        <pc:spChg chg="add del mod">
          <ac:chgData name="杏那 三好" userId="c57b1e8f4653bf4e" providerId="LiveId" clId="{7BBE0C5D-480C-49DA-A214-82D1F12144D9}" dt="2025-07-07T07:45:29.469" v="213" actId="478"/>
          <ac:spMkLst>
            <pc:docMk/>
            <pc:sldMk cId="1640721811" sldId="257"/>
            <ac:spMk id="19" creationId="{12BC268B-9A81-3ABE-2B81-17D36DAF40EF}"/>
          </ac:spMkLst>
        </pc:spChg>
        <pc:spChg chg="add mod">
          <ac:chgData name="杏那 三好" userId="c57b1e8f4653bf4e" providerId="LiveId" clId="{7BBE0C5D-480C-49DA-A214-82D1F12144D9}" dt="2025-07-07T07:44:50.547" v="205" actId="1076"/>
          <ac:spMkLst>
            <pc:docMk/>
            <pc:sldMk cId="1640721811" sldId="257"/>
            <ac:spMk id="20" creationId="{7DD68873-6B3E-BF42-8431-B299DCC07250}"/>
          </ac:spMkLst>
        </pc:spChg>
        <pc:spChg chg="add mod">
          <ac:chgData name="杏那 三好" userId="c57b1e8f4653bf4e" providerId="LiveId" clId="{7BBE0C5D-480C-49DA-A214-82D1F12144D9}" dt="2025-07-07T07:44:29.612" v="204" actId="14100"/>
          <ac:spMkLst>
            <pc:docMk/>
            <pc:sldMk cId="1640721811" sldId="257"/>
            <ac:spMk id="21" creationId="{8EA13C61-C538-CF87-DAEB-ACD67A3F59DF}"/>
          </ac:spMkLst>
        </pc:spChg>
        <pc:spChg chg="add mod">
          <ac:chgData name="杏那 三好" userId="c57b1e8f4653bf4e" providerId="LiveId" clId="{7BBE0C5D-480C-49DA-A214-82D1F12144D9}" dt="2025-07-07T07:45:01.731" v="208" actId="14100"/>
          <ac:spMkLst>
            <pc:docMk/>
            <pc:sldMk cId="1640721811" sldId="257"/>
            <ac:spMk id="22" creationId="{97820655-BC98-6B28-F188-D9C2E2E54509}"/>
          </ac:spMkLst>
        </pc:spChg>
        <pc:spChg chg="add mod">
          <ac:chgData name="杏那 三好" userId="c57b1e8f4653bf4e" providerId="LiveId" clId="{7BBE0C5D-480C-49DA-A214-82D1F12144D9}" dt="2025-07-07T07:45:16.853" v="211" actId="14100"/>
          <ac:spMkLst>
            <pc:docMk/>
            <pc:sldMk cId="1640721811" sldId="257"/>
            <ac:spMk id="23" creationId="{B54B8D27-E8CF-4CBB-C5CF-31D9FC09DE9F}"/>
          </ac:spMkLst>
        </pc:spChg>
        <pc:spChg chg="add mod">
          <ac:chgData name="杏那 三好" userId="c57b1e8f4653bf4e" providerId="LiveId" clId="{7BBE0C5D-480C-49DA-A214-82D1F12144D9}" dt="2025-07-07T07:46:17.235" v="223" actId="14100"/>
          <ac:spMkLst>
            <pc:docMk/>
            <pc:sldMk cId="1640721811" sldId="257"/>
            <ac:spMk id="24" creationId="{D822D5A8-2BF7-BF0F-46CF-EB20A5A1D65E}"/>
          </ac:spMkLst>
        </pc:spChg>
        <pc:spChg chg="add del mod">
          <ac:chgData name="杏那 三好" userId="c57b1e8f4653bf4e" providerId="LiveId" clId="{7BBE0C5D-480C-49DA-A214-82D1F12144D9}" dt="2025-07-07T07:46:19.874" v="225" actId="478"/>
          <ac:spMkLst>
            <pc:docMk/>
            <pc:sldMk cId="1640721811" sldId="257"/>
            <ac:spMk id="25" creationId="{CBA47A30-2F9F-7DF1-4B51-99274A442F79}"/>
          </ac:spMkLst>
        </pc:spChg>
        <pc:spChg chg="add mod">
          <ac:chgData name="杏那 三好" userId="c57b1e8f4653bf4e" providerId="LiveId" clId="{7BBE0C5D-480C-49DA-A214-82D1F12144D9}" dt="2025-07-07T07:46:06.485" v="221" actId="14100"/>
          <ac:spMkLst>
            <pc:docMk/>
            <pc:sldMk cId="1640721811" sldId="257"/>
            <ac:spMk id="26" creationId="{2218F8EC-1E33-F0E4-4972-029B80BBEFFA}"/>
          </ac:spMkLst>
        </pc:spChg>
        <pc:spChg chg="add mod">
          <ac:chgData name="杏那 三好" userId="c57b1e8f4653bf4e" providerId="LiveId" clId="{7BBE0C5D-480C-49DA-A214-82D1F12144D9}" dt="2025-07-07T07:47:16.973" v="235" actId="1076"/>
          <ac:spMkLst>
            <pc:docMk/>
            <pc:sldMk cId="1640721811" sldId="257"/>
            <ac:spMk id="27" creationId="{1BDBB9E6-633A-EEB7-0E6A-E9278E115CC4}"/>
          </ac:spMkLst>
        </pc:spChg>
        <pc:spChg chg="add mod">
          <ac:chgData name="杏那 三好" userId="c57b1e8f4653bf4e" providerId="LiveId" clId="{7BBE0C5D-480C-49DA-A214-82D1F12144D9}" dt="2025-07-07T07:49:04.938" v="288" actId="1036"/>
          <ac:spMkLst>
            <pc:docMk/>
            <pc:sldMk cId="1640721811" sldId="257"/>
            <ac:spMk id="28" creationId="{76AB6123-D9AE-164A-CD54-9D9ABBE65385}"/>
          </ac:spMkLst>
        </pc:spChg>
        <pc:spChg chg="add mod">
          <ac:chgData name="杏那 三好" userId="c57b1e8f4653bf4e" providerId="LiveId" clId="{7BBE0C5D-480C-49DA-A214-82D1F12144D9}" dt="2025-07-07T07:47:11.537" v="234" actId="14100"/>
          <ac:spMkLst>
            <pc:docMk/>
            <pc:sldMk cId="1640721811" sldId="257"/>
            <ac:spMk id="29" creationId="{5A5D7391-58B4-FFF6-7544-BE2938DDBFE3}"/>
          </ac:spMkLst>
        </pc:spChg>
        <pc:spChg chg="add mod">
          <ac:chgData name="杏那 三好" userId="c57b1e8f4653bf4e" providerId="LiveId" clId="{7BBE0C5D-480C-49DA-A214-82D1F12144D9}" dt="2025-07-07T07:47:50.380" v="249" actId="14100"/>
          <ac:spMkLst>
            <pc:docMk/>
            <pc:sldMk cId="1640721811" sldId="257"/>
            <ac:spMk id="30" creationId="{ECF6A6C3-F774-97E3-F2AA-05B849CB90B5}"/>
          </ac:spMkLst>
        </pc:spChg>
        <pc:spChg chg="add mod">
          <ac:chgData name="杏那 三好" userId="c57b1e8f4653bf4e" providerId="LiveId" clId="{7BBE0C5D-480C-49DA-A214-82D1F12144D9}" dt="2025-07-07T07:49:02.636" v="285" actId="1076"/>
          <ac:spMkLst>
            <pc:docMk/>
            <pc:sldMk cId="1640721811" sldId="257"/>
            <ac:spMk id="31" creationId="{CAF54DE0-AEC2-07B3-1867-C16CFBD4EF07}"/>
          </ac:spMkLst>
        </pc:spChg>
        <pc:spChg chg="add mod">
          <ac:chgData name="杏那 三好" userId="c57b1e8f4653bf4e" providerId="LiveId" clId="{7BBE0C5D-480C-49DA-A214-82D1F12144D9}" dt="2025-07-07T07:49:35.205" v="328" actId="20577"/>
          <ac:spMkLst>
            <pc:docMk/>
            <pc:sldMk cId="1640721811" sldId="257"/>
            <ac:spMk id="32" creationId="{0EBA8DD5-E207-09BD-5A92-150BAFACB590}"/>
          </ac:spMkLst>
        </pc:spChg>
        <pc:spChg chg="add mod">
          <ac:chgData name="杏那 三好" userId="c57b1e8f4653bf4e" providerId="LiveId" clId="{7BBE0C5D-480C-49DA-A214-82D1F12144D9}" dt="2025-07-07T07:49:37.600" v="329"/>
          <ac:spMkLst>
            <pc:docMk/>
            <pc:sldMk cId="1640721811" sldId="257"/>
            <ac:spMk id="33" creationId="{E5B6D6F1-61D6-1026-6BA3-BA7EA1B8F2AF}"/>
          </ac:spMkLst>
        </pc:spChg>
        <pc:spChg chg="add mod">
          <ac:chgData name="杏那 三好" userId="c57b1e8f4653bf4e" providerId="LiveId" clId="{7BBE0C5D-480C-49DA-A214-82D1F12144D9}" dt="2025-07-07T07:49:49.877" v="334" actId="1035"/>
          <ac:spMkLst>
            <pc:docMk/>
            <pc:sldMk cId="1640721811" sldId="257"/>
            <ac:spMk id="34" creationId="{7BCE82A4-9744-4D3F-2997-4DD7C2A3581F}"/>
          </ac:spMkLst>
        </pc:spChg>
        <pc:spChg chg="add mod">
          <ac:chgData name="杏那 三好" userId="c57b1e8f4653bf4e" providerId="LiveId" clId="{7BBE0C5D-480C-49DA-A214-82D1F12144D9}" dt="2025-07-07T07:50:00.833" v="336" actId="1076"/>
          <ac:spMkLst>
            <pc:docMk/>
            <pc:sldMk cId="1640721811" sldId="257"/>
            <ac:spMk id="35" creationId="{2B06E7A9-5195-3E91-5A6F-5AD2328884A8}"/>
          </ac:spMkLst>
        </pc:spChg>
        <pc:spChg chg="add mod">
          <ac:chgData name="杏那 三好" userId="c57b1e8f4653bf4e" providerId="LiveId" clId="{7BBE0C5D-480C-49DA-A214-82D1F12144D9}" dt="2025-07-07T07:50:15.254" v="342" actId="1035"/>
          <ac:spMkLst>
            <pc:docMk/>
            <pc:sldMk cId="1640721811" sldId="257"/>
            <ac:spMk id="36" creationId="{396ABFA5-E70E-5813-5585-6817E4A4FF68}"/>
          </ac:spMkLst>
        </pc:spChg>
        <pc:spChg chg="add mod">
          <ac:chgData name="杏那 三好" userId="c57b1e8f4653bf4e" providerId="LiveId" clId="{7BBE0C5D-480C-49DA-A214-82D1F12144D9}" dt="2025-07-07T07:50:23.385" v="344" actId="1076"/>
          <ac:spMkLst>
            <pc:docMk/>
            <pc:sldMk cId="1640721811" sldId="257"/>
            <ac:spMk id="37" creationId="{B5C97109-775D-0853-79EE-9A586C00B7F2}"/>
          </ac:spMkLst>
        </pc:spChg>
        <pc:spChg chg="add mod">
          <ac:chgData name="杏那 三好" userId="c57b1e8f4653bf4e" providerId="LiveId" clId="{7BBE0C5D-480C-49DA-A214-82D1F12144D9}" dt="2025-07-07T07:50:34.010" v="346" actId="1076"/>
          <ac:spMkLst>
            <pc:docMk/>
            <pc:sldMk cId="1640721811" sldId="257"/>
            <ac:spMk id="38" creationId="{529BC8A3-0650-01D8-D233-3A4317558751}"/>
          </ac:spMkLst>
        </pc:spChg>
        <pc:spChg chg="add del mod">
          <ac:chgData name="杏那 三好" userId="c57b1e8f4653bf4e" providerId="LiveId" clId="{7BBE0C5D-480C-49DA-A214-82D1F12144D9}" dt="2025-07-07T08:18:39.019" v="473" actId="478"/>
          <ac:spMkLst>
            <pc:docMk/>
            <pc:sldMk cId="1640721811" sldId="257"/>
            <ac:spMk id="39" creationId="{2FD223BD-9014-A62B-0B59-2AB642BD1955}"/>
          </ac:spMkLst>
        </pc:spChg>
        <pc:spChg chg="add mod">
          <ac:chgData name="杏那 三好" userId="c57b1e8f4653bf4e" providerId="LiveId" clId="{7BBE0C5D-480C-49DA-A214-82D1F12144D9}" dt="2025-07-07T08:18:22.666" v="468" actId="1076"/>
          <ac:spMkLst>
            <pc:docMk/>
            <pc:sldMk cId="1640721811" sldId="257"/>
            <ac:spMk id="40" creationId="{CD6EFA00-5C46-318B-EE11-441924EB2A30}"/>
          </ac:spMkLst>
        </pc:spChg>
        <pc:spChg chg="add mod">
          <ac:chgData name="杏那 三好" userId="c57b1e8f4653bf4e" providerId="LiveId" clId="{7BBE0C5D-480C-49DA-A214-82D1F12144D9}" dt="2025-07-07T07:51:27.064" v="360" actId="1076"/>
          <ac:spMkLst>
            <pc:docMk/>
            <pc:sldMk cId="1640721811" sldId="257"/>
            <ac:spMk id="41" creationId="{5F33CFAF-E773-55F3-6070-FC6168E095CB}"/>
          </ac:spMkLst>
        </pc:spChg>
        <pc:spChg chg="add del mod">
          <ac:chgData name="杏那 三好" userId="c57b1e8f4653bf4e" providerId="LiveId" clId="{7BBE0C5D-480C-49DA-A214-82D1F12144D9}" dt="2025-07-07T08:18:05.069" v="461" actId="478"/>
          <ac:spMkLst>
            <pc:docMk/>
            <pc:sldMk cId="1640721811" sldId="257"/>
            <ac:spMk id="42" creationId="{FE6A041A-111D-87F4-EEC4-E7380A89E929}"/>
          </ac:spMkLst>
        </pc:spChg>
        <pc:spChg chg="add mod">
          <ac:chgData name="杏那 三好" userId="c57b1e8f4653bf4e" providerId="LiveId" clId="{7BBE0C5D-480C-49DA-A214-82D1F12144D9}" dt="2025-07-07T07:51:35.118" v="364" actId="1076"/>
          <ac:spMkLst>
            <pc:docMk/>
            <pc:sldMk cId="1640721811" sldId="257"/>
            <ac:spMk id="43" creationId="{E3B10C1B-9932-8C82-CF16-6D7E0CEDA6CE}"/>
          </ac:spMkLst>
        </pc:spChg>
        <pc:spChg chg="add mod">
          <ac:chgData name="杏那 三好" userId="c57b1e8f4653bf4e" providerId="LiveId" clId="{7BBE0C5D-480C-49DA-A214-82D1F12144D9}" dt="2025-07-07T07:51:53.984" v="368" actId="1076"/>
          <ac:spMkLst>
            <pc:docMk/>
            <pc:sldMk cId="1640721811" sldId="257"/>
            <ac:spMk id="44" creationId="{DA2E6B34-B214-C0C6-D3AB-9C012623FC02}"/>
          </ac:spMkLst>
        </pc:spChg>
        <pc:spChg chg="add mod">
          <ac:chgData name="杏那 三好" userId="c57b1e8f4653bf4e" providerId="LiveId" clId="{7BBE0C5D-480C-49DA-A214-82D1F12144D9}" dt="2025-07-07T07:51:58.931" v="370" actId="1076"/>
          <ac:spMkLst>
            <pc:docMk/>
            <pc:sldMk cId="1640721811" sldId="257"/>
            <ac:spMk id="45" creationId="{CEB0BF62-3C18-7A88-C6CC-C7986265A129}"/>
          </ac:spMkLst>
        </pc:spChg>
        <pc:spChg chg="add mod">
          <ac:chgData name="杏那 三好" userId="c57b1e8f4653bf4e" providerId="LiveId" clId="{7BBE0C5D-480C-49DA-A214-82D1F12144D9}" dt="2025-07-07T07:52:02.854" v="372" actId="1076"/>
          <ac:spMkLst>
            <pc:docMk/>
            <pc:sldMk cId="1640721811" sldId="257"/>
            <ac:spMk id="46" creationId="{4FCBEC47-68C1-689E-24E5-BD62035E16DC}"/>
          </ac:spMkLst>
        </pc:spChg>
        <pc:spChg chg="add del mod">
          <ac:chgData name="杏那 三好" userId="c57b1e8f4653bf4e" providerId="LiveId" clId="{7BBE0C5D-480C-49DA-A214-82D1F12144D9}" dt="2025-07-07T08:18:10.955" v="462" actId="478"/>
          <ac:spMkLst>
            <pc:docMk/>
            <pc:sldMk cId="1640721811" sldId="257"/>
            <ac:spMk id="47" creationId="{A1F06738-2B1D-4E20-EF9D-849C3ACF2BF5}"/>
          </ac:spMkLst>
        </pc:spChg>
        <pc:spChg chg="add del mod">
          <ac:chgData name="杏那 三好" userId="c57b1e8f4653bf4e" providerId="LiveId" clId="{7BBE0C5D-480C-49DA-A214-82D1F12144D9}" dt="2025-07-07T08:18:30.326" v="470" actId="478"/>
          <ac:spMkLst>
            <pc:docMk/>
            <pc:sldMk cId="1640721811" sldId="257"/>
            <ac:spMk id="48" creationId="{AE2FADDC-AFE3-73D3-28F4-35C8C21C1239}"/>
          </ac:spMkLst>
        </pc:spChg>
        <pc:spChg chg="add mod">
          <ac:chgData name="杏那 三好" userId="c57b1e8f4653bf4e" providerId="LiveId" clId="{7BBE0C5D-480C-49DA-A214-82D1F12144D9}" dt="2025-07-07T07:52:21.228" v="378" actId="1076"/>
          <ac:spMkLst>
            <pc:docMk/>
            <pc:sldMk cId="1640721811" sldId="257"/>
            <ac:spMk id="49" creationId="{4434E277-033D-340F-57A3-F34040964EC9}"/>
          </ac:spMkLst>
        </pc:spChg>
        <pc:spChg chg="add mod">
          <ac:chgData name="杏那 三好" userId="c57b1e8f4653bf4e" providerId="LiveId" clId="{7BBE0C5D-480C-49DA-A214-82D1F12144D9}" dt="2025-07-07T07:52:25.422" v="380" actId="1076"/>
          <ac:spMkLst>
            <pc:docMk/>
            <pc:sldMk cId="1640721811" sldId="257"/>
            <ac:spMk id="50" creationId="{82A8600C-C41B-5276-418B-72FA285B1139}"/>
          </ac:spMkLst>
        </pc:spChg>
        <pc:spChg chg="add mod">
          <ac:chgData name="杏那 三好" userId="c57b1e8f4653bf4e" providerId="LiveId" clId="{7BBE0C5D-480C-49DA-A214-82D1F12144D9}" dt="2025-07-07T07:52:36.713" v="388" actId="1036"/>
          <ac:spMkLst>
            <pc:docMk/>
            <pc:sldMk cId="1640721811" sldId="257"/>
            <ac:spMk id="51" creationId="{68AFC5A3-D675-AA19-4510-4CC6294188A2}"/>
          </ac:spMkLst>
        </pc:spChg>
        <pc:spChg chg="add mod">
          <ac:chgData name="杏那 三好" userId="c57b1e8f4653bf4e" providerId="LiveId" clId="{7BBE0C5D-480C-49DA-A214-82D1F12144D9}" dt="2025-07-07T07:52:41.689" v="390" actId="1076"/>
          <ac:spMkLst>
            <pc:docMk/>
            <pc:sldMk cId="1640721811" sldId="257"/>
            <ac:spMk id="52" creationId="{DC21FEFC-B9C8-077C-DB14-EF64F86FB3DA}"/>
          </ac:spMkLst>
        </pc:spChg>
        <pc:spChg chg="add del mod">
          <ac:chgData name="杏那 三好" userId="c57b1e8f4653bf4e" providerId="LiveId" clId="{7BBE0C5D-480C-49DA-A214-82D1F12144D9}" dt="2025-07-07T07:53:05.845" v="396" actId="478"/>
          <ac:spMkLst>
            <pc:docMk/>
            <pc:sldMk cId="1640721811" sldId="257"/>
            <ac:spMk id="53" creationId="{CEC40D22-F6D5-8BA3-BEE7-2533EF59905B}"/>
          </ac:spMkLst>
        </pc:spChg>
        <pc:spChg chg="add del mod">
          <ac:chgData name="杏那 三好" userId="c57b1e8f4653bf4e" providerId="LiveId" clId="{7BBE0C5D-480C-49DA-A214-82D1F12144D9}" dt="2025-07-07T08:18:33.351" v="471" actId="478"/>
          <ac:spMkLst>
            <pc:docMk/>
            <pc:sldMk cId="1640721811" sldId="257"/>
            <ac:spMk id="54" creationId="{F71F37DD-2188-1060-A782-86935EACB9CB}"/>
          </ac:spMkLst>
        </pc:spChg>
        <pc:spChg chg="add mod">
          <ac:chgData name="杏那 三好" userId="c57b1e8f4653bf4e" providerId="LiveId" clId="{7BBE0C5D-480C-49DA-A214-82D1F12144D9}" dt="2025-07-07T07:53:24.674" v="404" actId="1076"/>
          <ac:spMkLst>
            <pc:docMk/>
            <pc:sldMk cId="1640721811" sldId="257"/>
            <ac:spMk id="55" creationId="{9DCD231C-98D1-4509-A056-A0FD07FEE479}"/>
          </ac:spMkLst>
        </pc:spChg>
        <pc:spChg chg="add mod">
          <ac:chgData name="杏那 三好" userId="c57b1e8f4653bf4e" providerId="LiveId" clId="{7BBE0C5D-480C-49DA-A214-82D1F12144D9}" dt="2025-07-07T07:53:31.883" v="409" actId="1038"/>
          <ac:spMkLst>
            <pc:docMk/>
            <pc:sldMk cId="1640721811" sldId="257"/>
            <ac:spMk id="56" creationId="{26328264-E09B-CA53-E214-2BA3DC176139}"/>
          </ac:spMkLst>
        </pc:spChg>
        <pc:spChg chg="add del mod">
          <ac:chgData name="杏那 三好" userId="c57b1e8f4653bf4e" providerId="LiveId" clId="{7BBE0C5D-480C-49DA-A214-82D1F12144D9}" dt="2025-07-07T08:19:13.249" v="484" actId="478"/>
          <ac:spMkLst>
            <pc:docMk/>
            <pc:sldMk cId="1640721811" sldId="257"/>
            <ac:spMk id="57" creationId="{8632753D-B786-D9D1-7DAD-515A1576A954}"/>
          </ac:spMkLst>
        </pc:spChg>
        <pc:spChg chg="add del mod">
          <ac:chgData name="杏那 三好" userId="c57b1e8f4653bf4e" providerId="LiveId" clId="{7BBE0C5D-480C-49DA-A214-82D1F12144D9}" dt="2025-07-07T08:18:26.333" v="469" actId="478"/>
          <ac:spMkLst>
            <pc:docMk/>
            <pc:sldMk cId="1640721811" sldId="257"/>
            <ac:spMk id="58" creationId="{4CE0A411-DE28-DA9E-F83C-AF1419ED2BBF}"/>
          </ac:spMkLst>
        </pc:spChg>
        <pc:spChg chg="add mod">
          <ac:chgData name="杏那 三好" userId="c57b1e8f4653bf4e" providerId="LiveId" clId="{7BBE0C5D-480C-49DA-A214-82D1F12144D9}" dt="2025-07-07T07:54:23.588" v="424" actId="1076"/>
          <ac:spMkLst>
            <pc:docMk/>
            <pc:sldMk cId="1640721811" sldId="257"/>
            <ac:spMk id="59" creationId="{34004959-EA38-CFAD-CA1D-ECB9AA5BB86C}"/>
          </ac:spMkLst>
        </pc:spChg>
        <pc:spChg chg="add mod">
          <ac:chgData name="杏那 三好" userId="c57b1e8f4653bf4e" providerId="LiveId" clId="{7BBE0C5D-480C-49DA-A214-82D1F12144D9}" dt="2025-07-07T07:54:27.727" v="426" actId="1076"/>
          <ac:spMkLst>
            <pc:docMk/>
            <pc:sldMk cId="1640721811" sldId="257"/>
            <ac:spMk id="60" creationId="{587437F7-8CD9-B4D5-908D-DAFD795C00BB}"/>
          </ac:spMkLst>
        </pc:spChg>
        <pc:picChg chg="add mod">
          <ac:chgData name="杏那 三好" userId="c57b1e8f4653bf4e" providerId="LiveId" clId="{7BBE0C5D-480C-49DA-A214-82D1F12144D9}" dt="2025-07-07T07:59:37.390" v="431" actId="1076"/>
          <ac:picMkLst>
            <pc:docMk/>
            <pc:sldMk cId="1640721811" sldId="257"/>
            <ac:picMk id="62" creationId="{02013EF6-21F5-8C72-B3B7-22A008F8FFF4}"/>
          </ac:picMkLst>
        </pc:picChg>
        <pc:picChg chg="add mod">
          <ac:chgData name="杏那 三好" userId="c57b1e8f4653bf4e" providerId="LiveId" clId="{7BBE0C5D-480C-49DA-A214-82D1F12144D9}" dt="2025-07-07T07:59:50.320" v="433" actId="1076"/>
          <ac:picMkLst>
            <pc:docMk/>
            <pc:sldMk cId="1640721811" sldId="257"/>
            <ac:picMk id="63" creationId="{71A42622-F6FE-3258-254E-603031437144}"/>
          </ac:picMkLst>
        </pc:picChg>
        <pc:picChg chg="add mod">
          <ac:chgData name="杏那 三好" userId="c57b1e8f4653bf4e" providerId="LiveId" clId="{7BBE0C5D-480C-49DA-A214-82D1F12144D9}" dt="2025-07-07T07:59:55.020" v="435" actId="1076"/>
          <ac:picMkLst>
            <pc:docMk/>
            <pc:sldMk cId="1640721811" sldId="257"/>
            <ac:picMk id="64" creationId="{A6549274-A0B7-4C56-AA0A-C95832F1CC5A}"/>
          </ac:picMkLst>
        </pc:picChg>
        <pc:picChg chg="add mod">
          <ac:chgData name="杏那 三好" userId="c57b1e8f4653bf4e" providerId="LiveId" clId="{7BBE0C5D-480C-49DA-A214-82D1F12144D9}" dt="2025-07-07T08:12:09.591" v="441" actId="1076"/>
          <ac:picMkLst>
            <pc:docMk/>
            <pc:sldMk cId="1640721811" sldId="257"/>
            <ac:picMk id="66" creationId="{053A5864-1CBA-B5F5-2CC0-237646187667}"/>
          </ac:picMkLst>
        </pc:picChg>
        <pc:picChg chg="add mod">
          <ac:chgData name="杏那 三好" userId="c57b1e8f4653bf4e" providerId="LiveId" clId="{7BBE0C5D-480C-49DA-A214-82D1F12144D9}" dt="2025-07-07T08:12:29.057" v="446" actId="1076"/>
          <ac:picMkLst>
            <pc:docMk/>
            <pc:sldMk cId="1640721811" sldId="257"/>
            <ac:picMk id="68" creationId="{F9D758D1-57A8-9D79-492F-368E721F986D}"/>
          </ac:picMkLst>
        </pc:picChg>
        <pc:picChg chg="add del mod">
          <ac:chgData name="杏那 三好" userId="c57b1e8f4653bf4e" providerId="LiveId" clId="{7BBE0C5D-480C-49DA-A214-82D1F12144D9}" dt="2025-07-07T08:18:35.222" v="472" actId="478"/>
          <ac:picMkLst>
            <pc:docMk/>
            <pc:sldMk cId="1640721811" sldId="257"/>
            <ac:picMk id="69" creationId="{AD60066A-663A-EA37-1D93-1740FE03C368}"/>
          </ac:picMkLst>
        </pc:picChg>
        <pc:picChg chg="add mod">
          <ac:chgData name="杏那 三好" userId="c57b1e8f4653bf4e" providerId="LiveId" clId="{7BBE0C5D-480C-49DA-A214-82D1F12144D9}" dt="2025-07-07T08:12:43.328" v="450" actId="1076"/>
          <ac:picMkLst>
            <pc:docMk/>
            <pc:sldMk cId="1640721811" sldId="257"/>
            <ac:picMk id="70" creationId="{D3887504-5A6C-7A4C-AF02-C7E41AC01963}"/>
          </ac:picMkLst>
        </pc:picChg>
        <pc:picChg chg="add mod">
          <ac:chgData name="杏那 三好" userId="c57b1e8f4653bf4e" providerId="LiveId" clId="{7BBE0C5D-480C-49DA-A214-82D1F12144D9}" dt="2025-07-07T08:19:10.237" v="483" actId="1076"/>
          <ac:picMkLst>
            <pc:docMk/>
            <pc:sldMk cId="1640721811" sldId="257"/>
            <ac:picMk id="72" creationId="{D0E7042C-56DC-2649-2A54-C04A53DBB066}"/>
          </ac:picMkLst>
        </pc:picChg>
      </pc:sldChg>
      <pc:sldChg chg="add del">
        <pc:chgData name="杏那 三好" userId="c57b1e8f4653bf4e" providerId="LiveId" clId="{7BBE0C5D-480C-49DA-A214-82D1F12144D9}" dt="2025-07-07T07:51:46.711" v="366" actId="47"/>
        <pc:sldMkLst>
          <pc:docMk/>
          <pc:sldMk cId="237341125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C86D8-2120-32D6-632C-D17155B32F95}"/>
              </a:ext>
            </a:extLst>
          </p:cNvPr>
          <p:cNvSpPr/>
          <p:nvPr/>
        </p:nvSpPr>
        <p:spPr>
          <a:xfrm>
            <a:off x="493295" y="565484"/>
            <a:ext cx="7940842" cy="5678905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60F7D-D9DF-1C41-72DE-0D599EA7EF91}"/>
              </a:ext>
            </a:extLst>
          </p:cNvPr>
          <p:cNvSpPr txBox="1"/>
          <p:nvPr/>
        </p:nvSpPr>
        <p:spPr>
          <a:xfrm>
            <a:off x="577517" y="613611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SCORE</a:t>
            </a:r>
            <a:r>
              <a:rPr kumimoji="1" lang="ja-JP" altLang="en-US" sz="2400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100</a:t>
            </a:r>
            <a:r>
              <a:rPr kumimoji="1" lang="ja-JP" altLang="en-US" sz="2400" dirty="0">
                <a:solidFill>
                  <a:schemeClr val="bg1"/>
                </a:solidFill>
              </a:rPr>
              <a:t>　　</a:t>
            </a:r>
            <a:r>
              <a:rPr kumimoji="1" lang="en-US" altLang="ja-JP" sz="2400" dirty="0">
                <a:solidFill>
                  <a:schemeClr val="bg1"/>
                </a:solidFill>
              </a:rPr>
              <a:t>TIME</a:t>
            </a:r>
            <a:r>
              <a:rPr kumimoji="1" lang="ja-JP" altLang="en-US" sz="2400" dirty="0">
                <a:solidFill>
                  <a:schemeClr val="bg1"/>
                </a:solidFill>
              </a:rPr>
              <a:t>　</a:t>
            </a:r>
            <a:r>
              <a:rPr kumimoji="1" lang="en-US" altLang="ja-JP" sz="2400" dirty="0">
                <a:solidFill>
                  <a:schemeClr val="bg1"/>
                </a:solidFill>
              </a:rPr>
              <a:t>0:23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6F514-56FE-E3FD-5214-3A60EF279C19}"/>
              </a:ext>
            </a:extLst>
          </p:cNvPr>
          <p:cNvSpPr txBox="1"/>
          <p:nvPr/>
        </p:nvSpPr>
        <p:spPr>
          <a:xfrm>
            <a:off x="6689557" y="638129"/>
            <a:ext cx="187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LIFE</a:t>
            </a:r>
            <a:r>
              <a:rPr kumimoji="1" lang="ja-JP" altLang="en-US" sz="2400" dirty="0">
                <a:solidFill>
                  <a:schemeClr val="bg1"/>
                </a:solidFill>
              </a:rPr>
              <a:t>　♥ ♥ 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E5909A-FF71-B69D-E074-82AE0A578782}"/>
              </a:ext>
            </a:extLst>
          </p:cNvPr>
          <p:cNvSpPr txBox="1"/>
          <p:nvPr/>
        </p:nvSpPr>
        <p:spPr>
          <a:xfrm>
            <a:off x="92243" y="52591"/>
            <a:ext cx="187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ゲーム画面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C43092-EA6E-E3F9-4C73-824DC7948974}"/>
              </a:ext>
            </a:extLst>
          </p:cNvPr>
          <p:cNvSpPr/>
          <p:nvPr/>
        </p:nvSpPr>
        <p:spPr>
          <a:xfrm>
            <a:off x="962524" y="1186020"/>
            <a:ext cx="7002379" cy="84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0AB8-BF01-CC9A-276A-47F3552EEC59}"/>
              </a:ext>
            </a:extLst>
          </p:cNvPr>
          <p:cNvSpPr/>
          <p:nvPr/>
        </p:nvSpPr>
        <p:spPr>
          <a:xfrm>
            <a:off x="962525" y="5879431"/>
            <a:ext cx="7002379" cy="84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707A74-4420-C0BC-4FD4-8F1DC9E9DB72}"/>
              </a:ext>
            </a:extLst>
          </p:cNvPr>
          <p:cNvSpPr/>
          <p:nvPr/>
        </p:nvSpPr>
        <p:spPr>
          <a:xfrm>
            <a:off x="962526" y="3337760"/>
            <a:ext cx="2237874" cy="91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105092-253F-AFB0-5E90-0BC7E7E48279}"/>
              </a:ext>
            </a:extLst>
          </p:cNvPr>
          <p:cNvSpPr/>
          <p:nvPr/>
        </p:nvSpPr>
        <p:spPr>
          <a:xfrm rot="5400000">
            <a:off x="1419725" y="2168598"/>
            <a:ext cx="922423" cy="32485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34F539-6C2D-314B-1CA4-F90DD43C872B}"/>
              </a:ext>
            </a:extLst>
          </p:cNvPr>
          <p:cNvSpPr/>
          <p:nvPr/>
        </p:nvSpPr>
        <p:spPr>
          <a:xfrm>
            <a:off x="5213679" y="1869813"/>
            <a:ext cx="1175083" cy="92242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3636C0B-92EA-5E96-1B09-3B00FF675231}"/>
              </a:ext>
            </a:extLst>
          </p:cNvPr>
          <p:cNvSpPr/>
          <p:nvPr/>
        </p:nvSpPr>
        <p:spPr>
          <a:xfrm>
            <a:off x="5771147" y="3337760"/>
            <a:ext cx="2193755" cy="11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9E7972-0B01-B202-27D5-1F3963665A0A}"/>
              </a:ext>
            </a:extLst>
          </p:cNvPr>
          <p:cNvSpPr/>
          <p:nvPr/>
        </p:nvSpPr>
        <p:spPr>
          <a:xfrm rot="5400000">
            <a:off x="6879054" y="2275879"/>
            <a:ext cx="2193755" cy="11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D6AB04-E591-2726-CAFE-D2A8EB6E82D7}"/>
              </a:ext>
            </a:extLst>
          </p:cNvPr>
          <p:cNvSpPr/>
          <p:nvPr/>
        </p:nvSpPr>
        <p:spPr>
          <a:xfrm rot="5400000">
            <a:off x="-81214" y="2239786"/>
            <a:ext cx="2193755" cy="11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058E74-B148-0376-0728-52FDF07C1F83}"/>
              </a:ext>
            </a:extLst>
          </p:cNvPr>
          <p:cNvSpPr/>
          <p:nvPr/>
        </p:nvSpPr>
        <p:spPr>
          <a:xfrm>
            <a:off x="2602833" y="1890778"/>
            <a:ext cx="1175083" cy="901458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65A0AB-B879-9FB7-E428-BA58BD2013AF}"/>
              </a:ext>
            </a:extLst>
          </p:cNvPr>
          <p:cNvSpPr/>
          <p:nvPr/>
        </p:nvSpPr>
        <p:spPr>
          <a:xfrm rot="5400000">
            <a:off x="6693563" y="2168598"/>
            <a:ext cx="922423" cy="32485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AF625A-FCD7-7FD7-FE02-150B291B9D2B}"/>
              </a:ext>
            </a:extLst>
          </p:cNvPr>
          <p:cNvSpPr/>
          <p:nvPr/>
        </p:nvSpPr>
        <p:spPr>
          <a:xfrm rot="5400000">
            <a:off x="3724776" y="1976097"/>
            <a:ext cx="1521996" cy="11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AC110B-17A8-84D9-8F76-5B5634B21642}"/>
              </a:ext>
            </a:extLst>
          </p:cNvPr>
          <p:cNvSpPr/>
          <p:nvPr/>
        </p:nvSpPr>
        <p:spPr>
          <a:xfrm>
            <a:off x="5771146" y="4027472"/>
            <a:ext cx="2193755" cy="110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EF012B-F67B-5B40-64A4-F08F699D490A}"/>
              </a:ext>
            </a:extLst>
          </p:cNvPr>
          <p:cNvSpPr/>
          <p:nvPr/>
        </p:nvSpPr>
        <p:spPr>
          <a:xfrm>
            <a:off x="3917280" y="3386248"/>
            <a:ext cx="1175083" cy="901458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D68873-6B3E-BF42-8431-B299DCC07250}"/>
              </a:ext>
            </a:extLst>
          </p:cNvPr>
          <p:cNvSpPr/>
          <p:nvPr/>
        </p:nvSpPr>
        <p:spPr>
          <a:xfrm>
            <a:off x="5269825" y="4745546"/>
            <a:ext cx="2237874" cy="91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A13C61-C538-CF87-DAEB-ACD67A3F59DF}"/>
              </a:ext>
            </a:extLst>
          </p:cNvPr>
          <p:cNvSpPr/>
          <p:nvPr/>
        </p:nvSpPr>
        <p:spPr>
          <a:xfrm rot="5400000">
            <a:off x="3868154" y="5259807"/>
            <a:ext cx="1271337" cy="13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820655-BC98-6B28-F188-D9C2E2E54509}"/>
              </a:ext>
            </a:extLst>
          </p:cNvPr>
          <p:cNvSpPr/>
          <p:nvPr/>
        </p:nvSpPr>
        <p:spPr>
          <a:xfrm rot="5400000">
            <a:off x="7036881" y="4925424"/>
            <a:ext cx="1906190" cy="110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4B8D27-E8CF-4CBB-C5CF-31D9FC09DE9F}"/>
              </a:ext>
            </a:extLst>
          </p:cNvPr>
          <p:cNvSpPr/>
          <p:nvPr/>
        </p:nvSpPr>
        <p:spPr>
          <a:xfrm rot="5400000">
            <a:off x="-260275" y="4553360"/>
            <a:ext cx="2541857" cy="110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22D5A8-2BF7-BF0F-46CF-EB20A5A1D65E}"/>
              </a:ext>
            </a:extLst>
          </p:cNvPr>
          <p:cNvSpPr/>
          <p:nvPr/>
        </p:nvSpPr>
        <p:spPr>
          <a:xfrm rot="5400000">
            <a:off x="1128877" y="4928938"/>
            <a:ext cx="1024874" cy="110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218F8EC-1E33-F0E4-4972-029B80BBEFFA}"/>
              </a:ext>
            </a:extLst>
          </p:cNvPr>
          <p:cNvSpPr/>
          <p:nvPr/>
        </p:nvSpPr>
        <p:spPr>
          <a:xfrm>
            <a:off x="1641313" y="3899335"/>
            <a:ext cx="1696440" cy="91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BDBB9E6-633A-EEB7-0E6A-E9278E115CC4}"/>
              </a:ext>
            </a:extLst>
          </p:cNvPr>
          <p:cNvSpPr/>
          <p:nvPr/>
        </p:nvSpPr>
        <p:spPr>
          <a:xfrm rot="5400000">
            <a:off x="2420267" y="4953451"/>
            <a:ext cx="1024874" cy="110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AB6123-D9AE-164A-CD54-9D9ABBE65385}"/>
              </a:ext>
            </a:extLst>
          </p:cNvPr>
          <p:cNvSpPr/>
          <p:nvPr/>
        </p:nvSpPr>
        <p:spPr>
          <a:xfrm rot="5400000">
            <a:off x="4972994" y="4983156"/>
            <a:ext cx="573600" cy="13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A5D7391-58B4-FFF6-7544-BE2938DDBFE3}"/>
              </a:ext>
            </a:extLst>
          </p:cNvPr>
          <p:cNvSpPr/>
          <p:nvPr/>
        </p:nvSpPr>
        <p:spPr>
          <a:xfrm rot="5400000">
            <a:off x="1339561" y="4861991"/>
            <a:ext cx="1863830" cy="97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CF6A6C3-F774-97E3-F2AA-05B849CB90B5}"/>
              </a:ext>
            </a:extLst>
          </p:cNvPr>
          <p:cNvSpPr/>
          <p:nvPr/>
        </p:nvSpPr>
        <p:spPr>
          <a:xfrm>
            <a:off x="2947637" y="5015237"/>
            <a:ext cx="864363" cy="110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AF54DE0-AEC2-07B3-1867-C16CFBD4EF07}"/>
              </a:ext>
            </a:extLst>
          </p:cNvPr>
          <p:cNvSpPr/>
          <p:nvPr/>
        </p:nvSpPr>
        <p:spPr>
          <a:xfrm>
            <a:off x="5253783" y="5273527"/>
            <a:ext cx="2237874" cy="91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BA8DD5-E207-09BD-5A92-150BAFACB590}"/>
              </a:ext>
            </a:extLst>
          </p:cNvPr>
          <p:cNvSpPr txBox="1"/>
          <p:nvPr/>
        </p:nvSpPr>
        <p:spPr>
          <a:xfrm>
            <a:off x="1131979" y="1331215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BCE82A4-9744-4D3F-2997-4DD7C2A3581F}"/>
              </a:ext>
            </a:extLst>
          </p:cNvPr>
          <p:cNvSpPr txBox="1"/>
          <p:nvPr/>
        </p:nvSpPr>
        <p:spPr>
          <a:xfrm>
            <a:off x="4674270" y="132902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06E7A9-5195-3E91-5A6F-5AD2328884A8}"/>
              </a:ext>
            </a:extLst>
          </p:cNvPr>
          <p:cNvSpPr txBox="1"/>
          <p:nvPr/>
        </p:nvSpPr>
        <p:spPr>
          <a:xfrm>
            <a:off x="1194145" y="281751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96ABFA5-E70E-5813-5585-6817E4A4FF68}"/>
              </a:ext>
            </a:extLst>
          </p:cNvPr>
          <p:cNvSpPr txBox="1"/>
          <p:nvPr/>
        </p:nvSpPr>
        <p:spPr>
          <a:xfrm>
            <a:off x="4646194" y="2813967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5C97109-775D-0853-79EE-9A586C00B7F2}"/>
              </a:ext>
            </a:extLst>
          </p:cNvPr>
          <p:cNvSpPr txBox="1"/>
          <p:nvPr/>
        </p:nvSpPr>
        <p:spPr>
          <a:xfrm>
            <a:off x="4646194" y="4335515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9BC8A3-0650-01D8-D233-3A4317558751}"/>
              </a:ext>
            </a:extLst>
          </p:cNvPr>
          <p:cNvSpPr txBox="1"/>
          <p:nvPr/>
        </p:nvSpPr>
        <p:spPr>
          <a:xfrm>
            <a:off x="4713370" y="5389362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・　・　・　・　・　・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D6EFA00-5C46-318B-EE11-441924EB2A30}"/>
              </a:ext>
            </a:extLst>
          </p:cNvPr>
          <p:cNvSpPr txBox="1"/>
          <p:nvPr/>
        </p:nvSpPr>
        <p:spPr>
          <a:xfrm>
            <a:off x="2081463" y="4081231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　　・　・　・　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F33CFAF-E773-55F3-6070-FC6168E095CB}"/>
              </a:ext>
            </a:extLst>
          </p:cNvPr>
          <p:cNvSpPr txBox="1"/>
          <p:nvPr/>
        </p:nvSpPr>
        <p:spPr>
          <a:xfrm rot="5400000">
            <a:off x="1840382" y="3908202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E6A041A-111D-87F4-EEC4-E7380A89E929}"/>
              </a:ext>
            </a:extLst>
          </p:cNvPr>
          <p:cNvSpPr txBox="1"/>
          <p:nvPr/>
        </p:nvSpPr>
        <p:spPr>
          <a:xfrm rot="5400000">
            <a:off x="-990819" y="385178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B10C1B-9932-8C82-CF16-6D7E0CEDA6CE}"/>
              </a:ext>
            </a:extLst>
          </p:cNvPr>
          <p:cNvSpPr txBox="1"/>
          <p:nvPr/>
        </p:nvSpPr>
        <p:spPr>
          <a:xfrm rot="5400000">
            <a:off x="-19155" y="3860714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2E6B34-B214-C0C6-D3AB-9C012623FC02}"/>
              </a:ext>
            </a:extLst>
          </p:cNvPr>
          <p:cNvSpPr txBox="1"/>
          <p:nvPr/>
        </p:nvSpPr>
        <p:spPr>
          <a:xfrm rot="5400000">
            <a:off x="2486074" y="390820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B0BF62-3C18-7A88-C6CC-C7986265A129}"/>
              </a:ext>
            </a:extLst>
          </p:cNvPr>
          <p:cNvSpPr txBox="1"/>
          <p:nvPr/>
        </p:nvSpPr>
        <p:spPr>
          <a:xfrm rot="5400000">
            <a:off x="4335141" y="388269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FCBEC47-68C1-689E-24E5-BD62035E16DC}"/>
              </a:ext>
            </a:extLst>
          </p:cNvPr>
          <p:cNvSpPr txBox="1"/>
          <p:nvPr/>
        </p:nvSpPr>
        <p:spPr>
          <a:xfrm rot="5400000">
            <a:off x="5341550" y="383493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34E277-033D-340F-57A3-F34040964EC9}"/>
              </a:ext>
            </a:extLst>
          </p:cNvPr>
          <p:cNvSpPr txBox="1"/>
          <p:nvPr/>
        </p:nvSpPr>
        <p:spPr>
          <a:xfrm rot="5400000">
            <a:off x="241244" y="6654208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A8600C-C41B-5276-418B-72FA285B1139}"/>
              </a:ext>
            </a:extLst>
          </p:cNvPr>
          <p:cNvSpPr txBox="1"/>
          <p:nvPr/>
        </p:nvSpPr>
        <p:spPr>
          <a:xfrm rot="5400000">
            <a:off x="1754154" y="6546171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AFC5A3-D675-AA19-4510-4CC6294188A2}"/>
              </a:ext>
            </a:extLst>
          </p:cNvPr>
          <p:cNvSpPr txBox="1"/>
          <p:nvPr/>
        </p:nvSpPr>
        <p:spPr>
          <a:xfrm rot="5400000">
            <a:off x="2496538" y="6851753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　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C21FEFC-B9C8-077C-DB14-EF64F86FB3DA}"/>
              </a:ext>
            </a:extLst>
          </p:cNvPr>
          <p:cNvSpPr txBox="1"/>
          <p:nvPr/>
        </p:nvSpPr>
        <p:spPr>
          <a:xfrm rot="5400000">
            <a:off x="5316948" y="6832506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DCD231C-98D1-4509-A056-A0FD07FEE479}"/>
              </a:ext>
            </a:extLst>
          </p:cNvPr>
          <p:cNvSpPr txBox="1"/>
          <p:nvPr/>
        </p:nvSpPr>
        <p:spPr>
          <a:xfrm>
            <a:off x="2477501" y="5475419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6328264-E09B-CA53-E214-2BA3DC176139}"/>
              </a:ext>
            </a:extLst>
          </p:cNvPr>
          <p:cNvSpPr txBox="1"/>
          <p:nvPr/>
        </p:nvSpPr>
        <p:spPr>
          <a:xfrm>
            <a:off x="3198601" y="5469954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・　・　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4004959-EA38-CFAD-CA1D-ECB9AA5BB86C}"/>
              </a:ext>
            </a:extLst>
          </p:cNvPr>
          <p:cNvSpPr txBox="1"/>
          <p:nvPr/>
        </p:nvSpPr>
        <p:spPr>
          <a:xfrm>
            <a:off x="3188750" y="4445100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87437F7-8CD9-B4D5-908D-DAFD795C00BB}"/>
              </a:ext>
            </a:extLst>
          </p:cNvPr>
          <p:cNvSpPr txBox="1"/>
          <p:nvPr/>
        </p:nvSpPr>
        <p:spPr>
          <a:xfrm>
            <a:off x="3574998" y="4441437"/>
            <a:ext cx="46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　</a:t>
            </a:r>
          </a:p>
        </p:txBody>
      </p:sp>
      <p:pic>
        <p:nvPicPr>
          <p:cNvPr id="62" name="図 61" descr="黒い背景に白い文字がある&#10;&#10;AI 生成コンテンツは誤りを含む可能性があります。">
            <a:extLst>
              <a:ext uri="{FF2B5EF4-FFF2-40B4-BE49-F238E27FC236}">
                <a16:creationId xmlns:a16="http://schemas.microsoft.com/office/drawing/2014/main" id="{02013EF6-21F5-8C72-B3B7-22A008F8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39" y="3864083"/>
            <a:ext cx="987666" cy="690960"/>
          </a:xfrm>
          <a:prstGeom prst="rect">
            <a:avLst/>
          </a:prstGeom>
        </p:spPr>
      </p:pic>
      <p:pic>
        <p:nvPicPr>
          <p:cNvPr id="63" name="図 62" descr="黒い背景に白い文字がある&#10;&#10;AI 生成コンテンツは誤りを含む可能性があります。">
            <a:extLst>
              <a:ext uri="{FF2B5EF4-FFF2-40B4-BE49-F238E27FC236}">
                <a16:creationId xmlns:a16="http://schemas.microsoft.com/office/drawing/2014/main" id="{71A42622-F6FE-3258-254E-60303143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94" y="3342619"/>
            <a:ext cx="987666" cy="690960"/>
          </a:xfrm>
          <a:prstGeom prst="rect">
            <a:avLst/>
          </a:prstGeom>
        </p:spPr>
      </p:pic>
      <p:pic>
        <p:nvPicPr>
          <p:cNvPr id="64" name="図 63" descr="黒い背景に白い文字がある&#10;&#10;AI 生成コンテンツは誤りを含む可能性があります。">
            <a:extLst>
              <a:ext uri="{FF2B5EF4-FFF2-40B4-BE49-F238E27FC236}">
                <a16:creationId xmlns:a16="http://schemas.microsoft.com/office/drawing/2014/main" id="{A6549274-A0B7-4C56-AA0A-C95832F1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48" y="3362422"/>
            <a:ext cx="987666" cy="690960"/>
          </a:xfrm>
          <a:prstGeom prst="rect">
            <a:avLst/>
          </a:prstGeom>
        </p:spPr>
      </p:pic>
      <p:pic>
        <p:nvPicPr>
          <p:cNvPr id="66" name="図 65" descr="レ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053A5864-1CBA-B5F5-2CC0-23764618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80" y="4822581"/>
            <a:ext cx="559595" cy="461666"/>
          </a:xfrm>
          <a:prstGeom prst="rect">
            <a:avLst/>
          </a:prstGeom>
        </p:spPr>
      </p:pic>
      <p:pic>
        <p:nvPicPr>
          <p:cNvPr id="68" name="図 67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F9D758D1-57A8-9D79-492F-368E721F9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761" y="1360364"/>
            <a:ext cx="502099" cy="481465"/>
          </a:xfrm>
          <a:prstGeom prst="rect">
            <a:avLst/>
          </a:prstGeom>
        </p:spPr>
      </p:pic>
      <p:pic>
        <p:nvPicPr>
          <p:cNvPr id="70" name="図 6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D3887504-5A6C-7A4C-AF02-C7E41AC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061" y="1328492"/>
            <a:ext cx="502099" cy="481465"/>
          </a:xfrm>
          <a:prstGeom prst="rect">
            <a:avLst/>
          </a:prstGeom>
        </p:spPr>
      </p:pic>
      <p:pic>
        <p:nvPicPr>
          <p:cNvPr id="72" name="図 71" descr="図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0E7042C-56DC-2649-2A54-C04A53DB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960031" y="2797686"/>
            <a:ext cx="816199" cy="5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104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杏那 三好</cp:lastModifiedBy>
  <cp:revision>1</cp:revision>
  <dcterms:created xsi:type="dcterms:W3CDTF">2013-01-27T09:14:16Z</dcterms:created>
  <dcterms:modified xsi:type="dcterms:W3CDTF">2025-07-07T08:19:54Z</dcterms:modified>
  <cp:category/>
</cp:coreProperties>
</file>