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40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3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9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5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1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8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2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4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7B0E-ECEF-45E7-85C8-899FC6387192}" type="datetimeFigureOut">
              <a:rPr lang="ko-KR" altLang="en-US" smtClean="0"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B01DD-49DF-47A0-B804-BB6FA009B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Battle Ship MCU Team</a:t>
            </a:r>
            <a:br>
              <a:rPr lang="en-US" altLang="ko-KR" dirty="0" smtClean="0"/>
            </a:br>
            <a:r>
              <a:rPr lang="en-US" altLang="ko-KR" dirty="0" smtClean="0"/>
              <a:t>(I2C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MPU6050)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1080120"/>
          </a:xfrm>
        </p:spPr>
        <p:txBody>
          <a:bodyPr/>
          <a:lstStyle/>
          <a:p>
            <a:r>
              <a:rPr lang="ko-KR" altLang="en-US" dirty="0" smtClean="0"/>
              <a:t>변진혁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김형준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32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Halcogen</a:t>
            </a:r>
            <a:r>
              <a:rPr lang="en-US" altLang="ko-KR" sz="2200" b="1" dirty="0" smtClean="0"/>
              <a:t> Setting(9) – I2C Global  </a:t>
            </a:r>
            <a:endParaRPr lang="ko-KR" altLang="en-US" sz="2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0" y="764704"/>
            <a:ext cx="8648508" cy="59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4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Halcogen</a:t>
            </a:r>
            <a:r>
              <a:rPr lang="en-US" altLang="ko-KR" sz="2200" b="1" dirty="0" smtClean="0"/>
              <a:t> Setting(10) – I2C Clocks  </a:t>
            </a:r>
            <a:endParaRPr lang="ko-KR" altLang="en-US" sz="2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0" y="764703"/>
            <a:ext cx="8576500" cy="596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Circuit(1)</a:t>
            </a:r>
            <a:endParaRPr lang="ko-KR" altLang="en-US" sz="2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64704"/>
            <a:ext cx="544452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3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Circuit(2)</a:t>
            </a:r>
            <a:endParaRPr lang="ko-KR" altLang="en-US" sz="2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64704"/>
            <a:ext cx="568863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2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Circuit(3)</a:t>
            </a:r>
            <a:endParaRPr lang="ko-KR" altLang="en-US" sz="2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92697"/>
            <a:ext cx="5544616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2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Result(I2C)</a:t>
            </a:r>
            <a:endParaRPr lang="ko-KR" altLang="en-US" sz="2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51" y="1124744"/>
            <a:ext cx="496658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0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0" y="836712"/>
            <a:ext cx="8323978" cy="5859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Halcogen</a:t>
            </a:r>
            <a:r>
              <a:rPr lang="en-US" altLang="ko-KR" sz="2200" b="1" dirty="0" smtClean="0"/>
              <a:t> Setting(1) – Driver Enable(1)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36966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Halcogen</a:t>
            </a:r>
            <a:r>
              <a:rPr lang="en-US" altLang="ko-KR" sz="2200" b="1" dirty="0" smtClean="0"/>
              <a:t> Setting(2) – Driver Enable(2)</a:t>
            </a:r>
            <a:endParaRPr lang="ko-KR" altLang="en-US" sz="2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4" y="764704"/>
            <a:ext cx="8388424" cy="60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6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Halcogen</a:t>
            </a:r>
            <a:r>
              <a:rPr lang="en-US" altLang="ko-KR" sz="2200" b="1" dirty="0" smtClean="0"/>
              <a:t> Setting(3) – Channel </a:t>
            </a:r>
            <a:endParaRPr lang="ko-KR" altLang="en-US" sz="2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0" y="692696"/>
            <a:ext cx="8316416" cy="59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0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Halcogen</a:t>
            </a:r>
            <a:r>
              <a:rPr lang="en-US" altLang="ko-KR" sz="2200" b="1" dirty="0" smtClean="0"/>
              <a:t> Setting(4) – PINMUX(1)  </a:t>
            </a:r>
            <a:endParaRPr lang="ko-KR" altLang="en-US" sz="2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0" y="692696"/>
            <a:ext cx="8532440" cy="60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8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Halcogen</a:t>
            </a:r>
            <a:r>
              <a:rPr lang="en-US" altLang="ko-KR" sz="2200" b="1" dirty="0" smtClean="0"/>
              <a:t> Setting(5) – PINMUX(2)  </a:t>
            </a:r>
            <a:endParaRPr lang="ko-KR" altLang="en-US" sz="2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2696"/>
            <a:ext cx="8712968" cy="60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0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Halcogen</a:t>
            </a:r>
            <a:r>
              <a:rPr lang="en-US" altLang="ko-KR" sz="2200" b="1" dirty="0" smtClean="0"/>
              <a:t> Setting(6) – RTI Compare   </a:t>
            </a:r>
            <a:endParaRPr lang="ko-KR" altLang="en-US" sz="2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8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Halcogen</a:t>
            </a:r>
            <a:r>
              <a:rPr lang="en-US" altLang="ko-KR" sz="2200" b="1" dirty="0" smtClean="0"/>
              <a:t> Setting(7) – GIO    </a:t>
            </a:r>
            <a:endParaRPr lang="ko-KR" altLang="en-US" sz="2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8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0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980" y="188640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Halcogen</a:t>
            </a:r>
            <a:r>
              <a:rPr lang="en-US" altLang="ko-KR" sz="2200" b="1" dirty="0" smtClean="0"/>
              <a:t> Setting(8) – SCI Data Format </a:t>
            </a:r>
            <a:endParaRPr lang="ko-KR" altLang="en-US" sz="2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0" y="764704"/>
            <a:ext cx="8504492" cy="595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6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76</Words>
  <Application>Microsoft Office PowerPoint</Application>
  <PresentationFormat>화면 슬라이드 쇼(4:3)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Battle Ship MCU Team (I2C 통신 MPU6050)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Ship MCU Team (I2C 통신 MPU6050)</dc:title>
  <dc:creator>koitt</dc:creator>
  <cp:lastModifiedBy>koitt</cp:lastModifiedBy>
  <cp:revision>3</cp:revision>
  <dcterms:created xsi:type="dcterms:W3CDTF">2017-06-23T06:07:15Z</dcterms:created>
  <dcterms:modified xsi:type="dcterms:W3CDTF">2017-06-23T06:34:29Z</dcterms:modified>
</cp:coreProperties>
</file>