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076F4D-6889-43EF-97D5-3B0ABE54A755}">
  <a:tblStyle styleId="{B1076F4D-6889-43EF-97D5-3B0ABE54A75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770A2F00-3EBF-4B7F-817D-83A000BEFD7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4E8E8"/>
          </a:solidFill>
        </a:fill>
      </a:tcStyle>
    </a:wholeTbl>
    <a:band1H>
      <a:tcStyle>
        <a:fill>
          <a:solidFill>
            <a:srgbClr val="E8CFCF"/>
          </a:solidFill>
        </a:fill>
      </a:tcStyle>
    </a:band1H>
    <a:band1V>
      <a:tcStyle>
        <a:fill>
          <a:solidFill>
            <a:srgbClr val="E8CFC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</a:tblStyle>
  <a:tblStyle styleId="{108A2545-B3A1-40CE-9FBB-7258AB1806D9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DEEE8"/>
          </a:solidFill>
        </a:fill>
      </a:tcStyle>
    </a:wholeTbl>
    <a:band1H>
      <a:tcStyle>
        <a:fill>
          <a:solidFill>
            <a:srgbClr val="FCDCCE"/>
          </a:solidFill>
        </a:fill>
      </a:tcStyle>
    </a:band1H>
    <a:band1V>
      <a:tcStyle>
        <a:fill>
          <a:solidFill>
            <a:srgbClr val="FCDCCE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541348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755575" y="116632"/>
            <a:ext cx="7772400" cy="792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DSP(OpenCV) 계획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683568" y="1085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{B1076F4D-6889-43EF-97D5-3B0ABE54A755}</a:tableStyleId>
              </a:tblPr>
              <a:tblGrid>
                <a:gridCol w="1998225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  <a:gridCol w="499550"/>
              </a:tblGrid>
              <a:tr h="63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C2D59B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5월</a:t>
                      </a:r>
                    </a:p>
                  </a:txBody>
                  <a:tcPr marT="45725" marB="45725" marR="91450" marL="91450">
                    <a:solidFill>
                      <a:srgbClr val="C2D59B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6월</a:t>
                      </a:r>
                    </a:p>
                  </a:txBody>
                  <a:tcPr marT="45725" marB="45725" marR="91450" marL="91450">
                    <a:solidFill>
                      <a:srgbClr val="C2D59B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7월</a:t>
                      </a:r>
                    </a:p>
                  </a:txBody>
                  <a:tcPr marT="45725" marB="45725" marR="91450" marL="91450">
                    <a:solidFill>
                      <a:srgbClr val="C2D59B"/>
                    </a:solidFill>
                  </a:tcPr>
                </a:tc>
                <a:tc hMerge="1"/>
                <a:tc hMerge="1"/>
                <a:tc hMerge="1"/>
              </a:tr>
              <a:tr h="37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항목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2주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3주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4주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5주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1주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2주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3주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4주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1주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2주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3주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4주</a:t>
                      </a:r>
                    </a:p>
                  </a:txBody>
                  <a:tcPr marT="45725" marB="45725" marR="91450" marL="91450">
                    <a:solidFill>
                      <a:srgbClr val="DDD9C3"/>
                    </a:solidFill>
                  </a:tcPr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Windows/리눅스에 openCV설치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EEF3"/>
                    </a:solidFill>
                  </a:tcPr>
                </a:tc>
                <a:tc rowSpan="2" hMerge="1"/>
                <a:tc rowSpan="2" hMerge="1"/>
                <a:tc rowSpan="2" hMerge="1"/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C++/공수 공부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OpenCV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EEF3"/>
                    </a:solidFill>
                  </a:tcPr>
                </a:tc>
                <a:tc rowSpan="2" hMerge="1"/>
                <a:tc rowSpan="2" hMerge="1"/>
                <a:tc rowSpan="2" hMerge="1"/>
              </a:tr>
              <a:tr h="39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블루투스 모듈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CAN통신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EEF3"/>
                    </a:solidFill>
                  </a:tcPr>
                </a:tc>
                <a:tc rowSpan="2" hMerge="1"/>
                <a:tc rowSpan="2" hMerge="1"/>
                <a:tc rowSpan="2" hMerge="1"/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i="1" lang="en-US" sz="1800" u="none" cap="none" strike="noStrike"/>
                        <a:t>DMA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266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DSP CAM설정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EEF3"/>
                    </a:solidFill>
                  </a:tcPr>
                </a:tc>
                <a:tc hMerge="1"/>
                <a:tc hMerge="1"/>
                <a:tc hMerge="1"/>
              </a:tr>
              <a:tr h="188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 커널,디바이스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드라이버 서포트</a:t>
                      </a:r>
                    </a:p>
                  </a:txBody>
                  <a:tcPr marT="45725" marB="45725" marR="91450" marL="91450">
                    <a:solidFill>
                      <a:srgbClr val="E5B8B7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DE9D8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E5DFE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DAEEF3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06" name="Shape 206"/>
          <p:cNvSpPr/>
          <p:nvPr/>
        </p:nvSpPr>
        <p:spPr>
          <a:xfrm>
            <a:off x="2706391" y="2304864"/>
            <a:ext cx="1365542" cy="1954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714611" y="2784917"/>
            <a:ext cx="5929353" cy="2154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714611" y="3143248"/>
            <a:ext cx="5929353" cy="2154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 flipH="1" rot="10800000">
            <a:off x="5572132" y="3500437"/>
            <a:ext cx="3071833" cy="21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4643437" y="4286255"/>
            <a:ext cx="4000527" cy="21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572132" y="3929066"/>
            <a:ext cx="3071833" cy="21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15139" y="4643446"/>
            <a:ext cx="1857388" cy="21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929057" y="5143512"/>
            <a:ext cx="3714776" cy="2143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4572000" y="500041"/>
            <a:ext cx="4071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책을 전체적으로 다 보았다.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700페이지가량 되는 책 보는 내내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면벽수련하는줄….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강사님께선 일주일이면 뗀다고하던데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난 이 무식한 머리부터 떼야겟음</a:t>
            </a:r>
          </a:p>
        </p:txBody>
      </p:sp>
      <p:pic>
        <p:nvPicPr>
          <p:cNvPr descr="C:\Users\user\Documents\KakaoTalk_20170606_180140405.jpg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3" y="571479"/>
            <a:ext cx="3693300" cy="4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현재진행상황</a:t>
            </a:r>
          </a:p>
        </p:txBody>
      </p:sp>
      <p:pic>
        <p:nvPicPr>
          <p:cNvPr descr="스크린샷, 2017-05-29 18-05-53.png" id="291" name="Shape 29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19" y="1535099"/>
            <a:ext cx="45720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3" type="body"/>
          </p:nvPr>
        </p:nvSpPr>
        <p:spPr>
          <a:xfrm>
            <a:off x="5429255" y="1535112"/>
            <a:ext cx="32574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리눅스에 opencv 이미지 출력 및 자르기 회전 크기조절 성공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/>
              <a:t>미/적분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구현 및 영상처리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시도할 예정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디바이스 드라이버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환경구축 완료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두번째 구축시도중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12.5 Debug 과정에서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알수없는 오류 발생..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해결못함..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2017-05-29 18-26-19.png" id="293" name="Shape 29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20" y="4286255"/>
            <a:ext cx="4643400" cy="18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428595" y="428604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 Device Tree 번역상황</a:t>
            </a:r>
          </a:p>
        </p:txBody>
      </p:sp>
      <p:pic>
        <p:nvPicPr>
          <p:cNvPr descr="번역현황.PNG" id="299" name="Shape 29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19" y="1357296"/>
            <a:ext cx="3929100" cy="48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3" type="body"/>
          </p:nvPr>
        </p:nvSpPr>
        <p:spPr>
          <a:xfrm>
            <a:off x="4696475" y="706999"/>
            <a:ext cx="4041900" cy="6362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-Arc,display,dma,edac,gpu,iio 까지 번역(297/608)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-여전히 번역충이라 정확한 내용파악 불가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-DSP CAM 조사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고스펙 고가제품 찾음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다음주에 주문예정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-리눅스 지원 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-usb3.0 highspeed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-믿음직한 중국산 반도체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-해상도 - 8.0 Megapixel Max 3264 x 2448P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-8~9만원대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3103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이후 계획</a:t>
            </a:r>
          </a:p>
        </p:txBody>
      </p:sp>
      <p:sp>
        <p:nvSpPr>
          <p:cNvPr id="306" name="Shape 306"/>
          <p:cNvSpPr txBox="1"/>
          <p:nvPr>
            <p:ph idx="4" type="body"/>
          </p:nvPr>
        </p:nvSpPr>
        <p:spPr>
          <a:xfrm>
            <a:off x="954475" y="2284100"/>
            <a:ext cx="7485000" cy="18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DeviceTree 해석 집중 및 맡은 부분 내용 정리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OpenCV 책 끝내기 + 필요한 기능 정리 및 구현 시도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이번주에 한것..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루카스 카나데 알고리즘 논문 번역및 이해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Fitting (RANSAC)논문 번역및 이해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나는야 번역충 ㅎ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500033" y="642918"/>
            <a:ext cx="8001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루카스 카나데 알고리즘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-한 프레임의 작은 픽셀 윈도우를 설정하고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프레임에서 이 윈도우와 가장 일치하는 곳을 찾는다.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작은 지역 윈도우를 사용하기 때문에 이 윈도우보다 큰 움직임이 발생하였을 경우 움직임을 계산하지 못한다는 단점이 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-이러한 문제점을 해결하기 위해 피라미드를 이용한다.</a:t>
            </a:r>
          </a:p>
        </p:txBody>
      </p:sp>
      <p:pic>
        <p:nvPicPr>
          <p:cNvPr descr="C:\Users\user\Pictures\루카스피라미드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72" y="3071809"/>
            <a:ext cx="8143800" cy="30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Pictures\루카스피라미드2.PNG" id="323" name="Shape 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19" y="1214421"/>
            <a:ext cx="8550600" cy="24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28595" y="357165"/>
            <a:ext cx="842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루카스 카나데 피라미드에 사용되는 코드</a:t>
            </a:r>
          </a:p>
        </p:txBody>
      </p:sp>
      <p:pic>
        <p:nvPicPr>
          <p:cNvPr descr="C:\Users\user\Pictures\루카스피라미드3.jpg"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017618" y="697239"/>
            <a:ext cx="3108900" cy="87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85719" y="428604"/>
            <a:ext cx="82155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요약.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루카스 카나데 알고리즘은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수학공식 더럽게 많고 행렬이 기본이다.(OpenCV기반이라 그런듯)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논문에 쓸데없는 내용(공식 비교충 xx)이 더럽게 많고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(쓸데없이)어려운말도 더럽게 많고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기호가 더럽게 많아서 번역도 안되고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결론은 OpenCV에 공수계산 몇 개 쓰는거인듯…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(대략 계산을 직접 해야되는거 같은데 아니길 바랄 뿐..)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285719" y="428604"/>
            <a:ext cx="53577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RANSAC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SAmple Consensus의 대문자들을 딴 약자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-장점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관측된 데이터값들을 오차간격을 줄여 깔끔한 값을 출력시키는 방법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-과정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1.무작위로 샘플데이터 몇개를 뽑아 이것들을 만족하는 모델 파라미터를 만든다.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만든 모델의 주변의 데이터 개수가 많으면 그 모델을 기억해둔다.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이러한 과정을 N번 반복한 후 가장 주변 데이터의 개수가 많았던 모델을 최종 결과로 반환한다.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RANSAC.PNG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3569" y="3786189"/>
            <a:ext cx="3352799" cy="2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ransacex.PNG"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883" y="571479"/>
            <a:ext cx="2786099" cy="32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357158" y="357165"/>
            <a:ext cx="85011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단점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1.동일한 입력 데이터에 대해서도 RANSAC 결과가 매번 달라질 수 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2.아무리 N을 늘려도 제대로 된 값을 못찾을 수 있다. 수학적 확률은 수학적 확률일 뿐이다.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3.outlier들이 random하게 분포되어 있지 않고 structure를 갖는다면 outlier들의 분포를 근사해 버릴 수도 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4.몇개 샘플만으로 모델을 구하는 방식은 문제에 따라 위험할 수도 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Random한 값을 기준으로 하는 계산인만큼 인접한 데이터가 많은 오차값이 많다면 결과는 똥망인것이다.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직접 구현해보지 않아서 논문보고 알게된건 여기까지..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DSP(OpenCV) 5월 계획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53955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{B1076F4D-6889-43EF-97D5-3B0ABE54A755}</a:tableStyleId>
              </a:tblPr>
              <a:tblGrid>
                <a:gridCol w="1152125"/>
                <a:gridCol w="1152125"/>
                <a:gridCol w="1152125"/>
                <a:gridCol w="1152125"/>
                <a:gridCol w="1152125"/>
                <a:gridCol w="1152125"/>
                <a:gridCol w="1152125"/>
              </a:tblGrid>
              <a:tr h="53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Tue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Wed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Thu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Fri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Sat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Sun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DADA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1043608" y="3140967"/>
            <a:ext cx="3744415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4BD97"/>
                </a:solidFill>
                <a:latin typeface="Arial"/>
                <a:ea typeface="Arial"/>
                <a:cs typeface="Arial"/>
                <a:sym typeface="Arial"/>
              </a:rPr>
              <a:t>사전조사</a:t>
            </a:r>
          </a:p>
        </p:txBody>
      </p:sp>
      <p:sp>
        <p:nvSpPr>
          <p:cNvPr id="221" name="Shape 221"/>
          <p:cNvSpPr/>
          <p:nvPr/>
        </p:nvSpPr>
        <p:spPr>
          <a:xfrm>
            <a:off x="5423857" y="3140967"/>
            <a:ext cx="2892558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날아감</a:t>
            </a:r>
          </a:p>
        </p:txBody>
      </p:sp>
      <p:sp>
        <p:nvSpPr>
          <p:cNvPr id="222" name="Shape 222"/>
          <p:cNvSpPr/>
          <p:nvPr/>
        </p:nvSpPr>
        <p:spPr>
          <a:xfrm>
            <a:off x="1051248" y="4005842"/>
            <a:ext cx="2728663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185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Windows/linux openCV 설치</a:t>
            </a:r>
          </a:p>
        </p:txBody>
      </p:sp>
      <p:sp>
        <p:nvSpPr>
          <p:cNvPr id="223" name="Shape 223"/>
          <p:cNvSpPr/>
          <p:nvPr/>
        </p:nvSpPr>
        <p:spPr>
          <a:xfrm>
            <a:off x="4427983" y="4007600"/>
            <a:ext cx="3744415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4BD97"/>
                </a:solidFill>
                <a:latin typeface="Arial"/>
                <a:ea typeface="Arial"/>
                <a:cs typeface="Arial"/>
                <a:sym typeface="Arial"/>
              </a:rPr>
              <a:t>OpenCV 인터페이스및 메뉴 탐험</a:t>
            </a:r>
          </a:p>
        </p:txBody>
      </p:sp>
      <p:sp>
        <p:nvSpPr>
          <p:cNvPr id="224" name="Shape 224"/>
          <p:cNvSpPr/>
          <p:nvPr/>
        </p:nvSpPr>
        <p:spPr>
          <a:xfrm>
            <a:off x="1051248" y="4857760"/>
            <a:ext cx="7449841" cy="5154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OpenCV에서 프로젝트 관련 영상처리에 필요한 부분 걸러내기 및 소스 찾아보기</a:t>
            </a:r>
          </a:p>
        </p:txBody>
      </p:sp>
      <p:sp>
        <p:nvSpPr>
          <p:cNvPr id="225" name="Shape 225"/>
          <p:cNvSpPr/>
          <p:nvPr/>
        </p:nvSpPr>
        <p:spPr>
          <a:xfrm>
            <a:off x="1051248" y="5733255"/>
            <a:ext cx="7121151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4BD97"/>
                </a:solidFill>
                <a:latin typeface="Arial"/>
                <a:ea typeface="Arial"/>
                <a:cs typeface="Arial"/>
                <a:sym typeface="Arial"/>
              </a:rPr>
              <a:t>OpenCV 명령어 및 C++ 함수로 코딩연습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554975" y="458066"/>
            <a:ext cx="8104500" cy="5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 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DSP에 (자체 제작?)편집한 아이콘 넣음 ( 기능 아직 미구현...아이콘만..)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OpenCv 캠에 grayscale, 이진화까지 구현 완료.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v4l2 c파일들 번역중(~ing)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OpenCV 예제/내부함수들 80% 눈팅및 테스트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75" y="273666"/>
            <a:ext cx="8784900" cy="23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475" y="2834200"/>
            <a:ext cx="8659500" cy="1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/>
        <p:spPr>
          <a:xfrm>
            <a:off x="392875" y="4725265"/>
            <a:ext cx="8380800" cy="16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/>
        <p:spPr>
          <a:xfrm>
            <a:off x="152400" y="203200"/>
            <a:ext cx="8869200" cy="27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98333"/>
            <a:ext cx="8869200" cy="317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299525" y="2255166"/>
            <a:ext cx="46776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200"/>
            <a:ext cx="8815200" cy="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378800" y="1151066"/>
            <a:ext cx="8465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이진화 함수 ( grayscale한 이미지, 이진화해서 출력할 이미지, 비트수, 색상수, 이진화 바이너리)</a:t>
            </a:r>
          </a:p>
        </p:txBody>
      </p:sp>
      <p:pic>
        <p:nvPicPr>
          <p:cNvPr id="368" name="Shape 368"/>
          <p:cNvPicPr preferRelativeResize="0"/>
          <p:nvPr/>
        </p:nvPicPr>
        <p:blipFill/>
        <p:spPr>
          <a:xfrm>
            <a:off x="0" y="2434966"/>
            <a:ext cx="3124800" cy="3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849" y="2434966"/>
            <a:ext cx="3660000" cy="3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/>
        <p:spPr>
          <a:xfrm>
            <a:off x="5986948" y="2462032"/>
            <a:ext cx="3914700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5919800" y="1604966"/>
            <a:ext cx="37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가우시안 효과와 OTSU 바이너리를 사용해보았다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효과는 대단했다!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어느정도 윤곽을 잡아낼수 있게됨!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25" y="673033"/>
            <a:ext cx="5615100" cy="5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220225" y="399366"/>
            <a:ext cx="8677200" cy="6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v4l2와 videodev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V4L2는 두 개의 계층으로 이루어진 드라이버 시스템이다. 상위 계층은 videodev 모듈이다.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videodev가 초기화 될때, char major device 81으로 등록되고 char device 드라이버의  method 함수 모음을 등록한다.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V4L2 드라이버들은 실제로는 videodev의 client에 해당되고 videodev는 V4L2 드라이버의 method 함수를 이용하여 client 드라이버들을 호출한다.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V4L2 드라이버가 초기화 될때, V4L2 드라이버의 method 함수, minor device number, 그리고 다른 세세한 것들을 포함하는 구조체를 videodev에 전달해서 videodev에서 사용되어야 할 모든 디바이스들이 등록된다.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이해한건 여기까지.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105" y="0"/>
            <a:ext cx="9809700" cy="6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519750" y="540300"/>
            <a:ext cx="8298300" cy="5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CCS7을 통해 DSP에 App추가하기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카페에 있는 Wifi 가이드를 따라서 project App과 아이콘을 만듬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이미지를 DSP내부의 image폴더를 찾아서 넣음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1번에서 만든 project 폴더 안에 각각 기능별 파일을 만들어서 (기능.desktop) 각각 기능별로 이름과 아이콘 이미지 경로를 링크시키면됨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25" y="790500"/>
            <a:ext cx="8839200" cy="57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40950" y="164433"/>
            <a:ext cx="86418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CCS7을 이용해서 DSP에 App 넣은것 (내용물 없음)</a:t>
            </a:r>
          </a:p>
        </p:txBody>
      </p:sp>
      <p:cxnSp>
        <p:nvCxnSpPr>
          <p:cNvPr id="398" name="Shape 398"/>
          <p:cNvCxnSpPr/>
          <p:nvPr/>
        </p:nvCxnSpPr>
        <p:spPr>
          <a:xfrm>
            <a:off x="255475" y="1139333"/>
            <a:ext cx="2669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319775" y="1456366"/>
            <a:ext cx="1301100" cy="3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DSP(OpenCV) 6월 계획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53955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{B1076F4D-6889-43EF-97D5-3B0ABE54A755}</a:tableStyleId>
              </a:tblPr>
              <a:tblGrid>
                <a:gridCol w="1152125"/>
                <a:gridCol w="1152125"/>
                <a:gridCol w="1152125"/>
                <a:gridCol w="1152125"/>
                <a:gridCol w="1152125"/>
                <a:gridCol w="1152125"/>
                <a:gridCol w="1152125"/>
              </a:tblGrid>
              <a:tr h="53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Tue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Wed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Thu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Fri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Sat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Sun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36C09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Shape 232"/>
          <p:cNvSpPr/>
          <p:nvPr/>
        </p:nvSpPr>
        <p:spPr>
          <a:xfrm>
            <a:off x="785785" y="2143116"/>
            <a:ext cx="7786741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수학적 연산 코딩 및 구현</a:t>
            </a:r>
          </a:p>
        </p:txBody>
      </p:sp>
      <p:sp>
        <p:nvSpPr>
          <p:cNvPr id="233" name="Shape 233"/>
          <p:cNvSpPr/>
          <p:nvPr/>
        </p:nvSpPr>
        <p:spPr>
          <a:xfrm>
            <a:off x="714347" y="3071809"/>
            <a:ext cx="7858180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디바이스 드라이버 서포트 OpenCV와 CAM연동</a:t>
            </a:r>
          </a:p>
        </p:txBody>
      </p:sp>
      <p:sp>
        <p:nvSpPr>
          <p:cNvPr id="234" name="Shape 234"/>
          <p:cNvSpPr/>
          <p:nvPr/>
        </p:nvSpPr>
        <p:spPr>
          <a:xfrm>
            <a:off x="1051248" y="4005842"/>
            <a:ext cx="7449841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185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DMA,CAN통신 및 블루투스 모듈 구현</a:t>
            </a:r>
          </a:p>
        </p:txBody>
      </p:sp>
      <p:sp>
        <p:nvSpPr>
          <p:cNvPr id="235" name="Shape 235"/>
          <p:cNvSpPr/>
          <p:nvPr/>
        </p:nvSpPr>
        <p:spPr>
          <a:xfrm>
            <a:off x="1051248" y="4857760"/>
            <a:ext cx="7449841" cy="5154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OpenCV 영상처리 구현 및 선박조립 준비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DSP(OpenCV) 7월 계획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53955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{B1076F4D-6889-43EF-97D5-3B0ABE54A755}</a:tableStyleId>
              </a:tblPr>
              <a:tblGrid>
                <a:gridCol w="1152125"/>
                <a:gridCol w="1152125"/>
                <a:gridCol w="1152125"/>
                <a:gridCol w="1152125"/>
                <a:gridCol w="1152125"/>
                <a:gridCol w="1152125"/>
                <a:gridCol w="1152125"/>
              </a:tblGrid>
              <a:tr h="53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Tue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Wed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Thu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Fri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Sat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Sun</a:t>
                      </a:r>
                    </a:p>
                  </a:txBody>
                  <a:tcPr marT="45725" marB="45725" marR="91450" marL="9145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F0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19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21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875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24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27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28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29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30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>
            <a:off x="785785" y="2143116"/>
            <a:ext cx="7786741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연장된 프로젝트 계획 보강기간</a:t>
            </a:r>
          </a:p>
        </p:txBody>
      </p:sp>
      <p:sp>
        <p:nvSpPr>
          <p:cNvPr id="243" name="Shape 243"/>
          <p:cNvSpPr/>
          <p:nvPr/>
        </p:nvSpPr>
        <p:spPr>
          <a:xfrm>
            <a:off x="714347" y="3071809"/>
            <a:ext cx="7858180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CB3E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회로설정 및 부족한부분 보강기간</a:t>
            </a:r>
          </a:p>
        </p:txBody>
      </p:sp>
      <p:sp>
        <p:nvSpPr>
          <p:cNvPr id="244" name="Shape 244"/>
          <p:cNvSpPr/>
          <p:nvPr/>
        </p:nvSpPr>
        <p:spPr>
          <a:xfrm>
            <a:off x="1051248" y="4005842"/>
            <a:ext cx="7449841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E185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선박 조립 및 오류 수정</a:t>
            </a:r>
          </a:p>
        </p:txBody>
      </p:sp>
      <p:sp>
        <p:nvSpPr>
          <p:cNvPr id="245" name="Shape 245"/>
          <p:cNvSpPr/>
          <p:nvPr/>
        </p:nvSpPr>
        <p:spPr>
          <a:xfrm>
            <a:off x="1051248" y="4857760"/>
            <a:ext cx="7449841" cy="5154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선박 구동 및 오류 수정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7972452" cy="7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5월 계획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285719" y="1214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{B1076F4D-6889-43EF-97D5-3B0ABE54A755}</a:tableStyleId>
              </a:tblPr>
              <a:tblGrid>
                <a:gridCol w="1905000"/>
                <a:gridCol w="6667575"/>
              </a:tblGrid>
              <a:tr h="196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4주차 (~5/27)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br>
                        <a:rPr lang="en-US" sz="1400" u="none" cap="none" strike="noStrike"/>
                      </a:b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OpenCV  인터페이스 다 뜯어보면서 삽질</a:t>
                      </a:r>
                      <a:br>
                        <a:rPr lang="en-US" sz="1400" u="none" cap="none" strike="noStrike"/>
                      </a:br>
                    </a:p>
                  </a:txBody>
                  <a:tcPr marT="45725" marB="45725" marR="91450" marL="91450"/>
                </a:tc>
              </a:tr>
              <a:tr h="195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5주차(~6/3)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r>
                        <a:rPr b="1" lang="en-US" sz="1400" u="none" cap="none" strike="noStrike"/>
                        <a:t>OpenCV 필요한 부분 걸러내기 및 소스 찾기</a:t>
                      </a:r>
                    </a:p>
                  </a:txBody>
                  <a:tcPr marT="45725" marB="45725" marR="91450" marL="91450"/>
                </a:tc>
              </a:tr>
              <a:tr h="1074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C++,공수 공부랑 같이해야되고 모르는게 많아서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99%의 확률로 다 하지는 못할거같은데 일단 계획중..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4637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6월 계획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428595" y="1214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{770A2F00-3EBF-4B7F-817D-83A000BEFD7A}</a:tableStyleId>
              </a:tblPr>
              <a:tblGrid>
                <a:gridCol w="1543025"/>
                <a:gridCol w="6686575"/>
              </a:tblGrid>
              <a:tr h="11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cap="none" strike="noStrike"/>
                        <a:t>2주차(~6/13)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간단한 그래픽 및 영상 파일 입출력 시도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1 영상에 간단한 그래픽 그리기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2 사용자 인터페이스(GUI)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3 영상 파일 읽기 및 쓰기 </a:t>
                      </a:r>
                      <a:br>
                        <a:rPr lang="en-US" sz="1800" u="none" cap="none" strike="noStrike"/>
                      </a:br>
                    </a:p>
                  </a:txBody>
                  <a:tcPr marT="45725" marB="45725" marR="91450" marL="91450"/>
                </a:tc>
              </a:tr>
              <a:tr h="11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</a:rPr>
                        <a:t>3주차(~6/20)</a:t>
                      </a: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 </a:t>
                      </a: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수학적 연산 처리하는법 연구</a:t>
                      </a:r>
                    </a:p>
                  </a:txBody>
                  <a:tcPr marT="45725" marB="45725" marR="91450" marL="91450"/>
                </a:tc>
              </a:tr>
              <a:tr h="152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4주차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(~6/27)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공간영역 필터링하는법 연구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1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5주차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(~7/1)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주파수 영역 필터링 연구</a:t>
                      </a:r>
                      <a:br>
                        <a:rPr b="1" lang="en-US" sz="1200" u="none" cap="none" strike="noStrike"/>
                      </a:br>
                      <a:r>
                        <a:rPr b="1" lang="en-US" sz="1200" u="none" cap="none" strike="noStrike"/>
                        <a:t>라플라스,푸리에 변환 구현,필터링 연구 </a:t>
                      </a:r>
                      <a:br>
                        <a:rPr b="1" lang="en-US" sz="1200" u="none" cap="none" strike="noStrike"/>
                      </a:br>
                      <a:br>
                        <a:rPr b="1" lang="en-US" sz="1200" u="none" cap="none" strike="noStrike"/>
                      </a:b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7월 계획</a:t>
            </a:r>
          </a:p>
        </p:txBody>
      </p:sp>
      <p:graphicFrame>
        <p:nvGraphicFramePr>
          <p:cNvPr id="263" name="Shape 263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{108A2545-B3A1-40CE-9FBB-7258AB1806D9}</a:tableStyleId>
              </a:tblPr>
              <a:tblGrid>
                <a:gridCol w="1614475"/>
                <a:gridCol w="6615125"/>
              </a:tblGrid>
              <a:tr h="130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둘째주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(~7/8)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도형 관련 연산/처리 구현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영상처리 구현 시도(=삽질) </a:t>
                      </a:r>
                    </a:p>
                  </a:txBody>
                  <a:tcPr marT="45725" marB="45725" marR="91450" marL="91450"/>
                </a:tc>
              </a:tr>
              <a:tr h="391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프로젝트기간 및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나머지날짜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(~7/30)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1.CAN 통신,커널 및 MCU,FPGA와 연결할 부분 관리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2.선박 조립 및 회로설정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3.계획대로 안된 부족한 지식 보충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4.블루투스 모듈 ,디바이스드라이버 서포트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5.구동 및 오류수정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※주의사항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폭발사고주의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DSP기판 및 카메라 파괴 주의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감전 주의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최준호 주의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전병용 주의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 u="none" cap="none" strike="noStrike"/>
                        <a:t>-모든 길은 삽질로 시작한다-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현재진행상황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조쌤의 CAM으로 리눅스에서 CAM 동작 및 Facedetect 시도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실패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오류코드분석 및 이유를 찾아봤으나, window에서 정상적으로 동작하는걸로 봐선 조쌤의 CAM이 리눅스 지원을 안해서 안되는걸로 판단, 주문한 USB CAM이 도</a:t>
            </a:r>
            <a:r>
              <a:rPr lang="en-US" sz="2000"/>
              <a:t>착. 시도했는데 대실패, 오류천국 신남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책은 일단 다 훑어봄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구현에 필요한부분 찾아서 활용할 예정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75" y="1683449"/>
            <a:ext cx="4221900" cy="17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75" y="3660950"/>
            <a:ext cx="4222024" cy="2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785785" y="571479"/>
            <a:ext cx="8143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Tree 번역…. 330/608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설명은 생략한다…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번역충이라 내용 물어봐도 몰라요..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[구글번역 만세] </a:t>
            </a:r>
          </a:p>
        </p:txBody>
      </p:sp>
      <p:pic>
        <p:nvPicPr>
          <p:cNvPr descr="C:\Users\user\Pictures\생략.PNG"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3" y="2143116"/>
            <a:ext cx="3876600" cy="416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Pictures\노답.PNG" id="279" name="Shape 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48" y="1928800"/>
            <a:ext cx="4286399" cy="44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