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05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9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9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3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1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0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CFD3-61E9-47DB-8CAD-B158F6FB9E9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A116-E27B-4346-A065-CA856D662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90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06D1063-E195-4FD7-9CFA-B90B8A62059F}"/>
              </a:ext>
            </a:extLst>
          </p:cNvPr>
          <p:cNvSpPr/>
          <p:nvPr/>
        </p:nvSpPr>
        <p:spPr>
          <a:xfrm>
            <a:off x="0" y="8205297"/>
            <a:ext cx="6837211" cy="17007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D99CD5-511F-41A0-8B74-C24A067B447E}"/>
              </a:ext>
            </a:extLst>
          </p:cNvPr>
          <p:cNvSpPr/>
          <p:nvPr/>
        </p:nvSpPr>
        <p:spPr>
          <a:xfrm>
            <a:off x="2598060" y="5394193"/>
            <a:ext cx="4082130" cy="2656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爆発: 8 pt 32">
            <a:extLst>
              <a:ext uri="{FF2B5EF4-FFF2-40B4-BE49-F238E27FC236}">
                <a16:creationId xmlns:a16="http://schemas.microsoft.com/office/drawing/2014/main" id="{9147A106-7D09-45B1-9F72-6060367446D9}"/>
              </a:ext>
            </a:extLst>
          </p:cNvPr>
          <p:cNvSpPr/>
          <p:nvPr/>
        </p:nvSpPr>
        <p:spPr>
          <a:xfrm>
            <a:off x="4639125" y="5881616"/>
            <a:ext cx="281467" cy="330404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 descr="飛行船で冒険する「Black Skylands」のアーリーアクセス版がリリースしました！ | indiegamesjapan（インディゲームスジャパン）">
            <a:extLst>
              <a:ext uri="{FF2B5EF4-FFF2-40B4-BE49-F238E27FC236}">
                <a16:creationId xmlns:a16="http://schemas.microsoft.com/office/drawing/2014/main" id="{F8FA9A5C-0F36-4A6A-91DF-3FAE6F18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6" y="2541839"/>
            <a:ext cx="3575713" cy="20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DE828F-B3BC-4684-8E52-8666E2C7CC23}"/>
              </a:ext>
            </a:extLst>
          </p:cNvPr>
          <p:cNvSpPr/>
          <p:nvPr/>
        </p:nvSpPr>
        <p:spPr>
          <a:xfrm>
            <a:off x="0" y="0"/>
            <a:ext cx="6858000" cy="19910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1712-0876-482C-9406-34BD36A7E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07" y="97691"/>
            <a:ext cx="5349721" cy="1058100"/>
          </a:xfrm>
        </p:spPr>
        <p:txBody>
          <a:bodyPr anchor="ctr">
            <a:normAutofit/>
          </a:bodyPr>
          <a:lstStyle/>
          <a:p>
            <a:r>
              <a:rPr kumimoji="1" lang="en-US" altLang="ja-JP" sz="6600" dirty="0">
                <a:solidFill>
                  <a:schemeClr val="bg1"/>
                </a:solidFill>
                <a:latin typeface="Gloucester MT Extra Condensed" panose="02030808020601010101" pitchFamily="18" charset="0"/>
                <a:ea typeface="HGP創英角ｺﾞｼｯｸUB" panose="020B0900000000000000" pitchFamily="50" charset="-128"/>
              </a:rPr>
              <a:t>SKY MARCH</a:t>
            </a:r>
            <a:endParaRPr kumimoji="1" lang="ja-JP" altLang="en-US" sz="6600" dirty="0">
              <a:solidFill>
                <a:schemeClr val="bg1"/>
              </a:solidFill>
              <a:latin typeface="Gloucester MT Extra Condensed" panose="02030808020601010101" pitchFamily="18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字幕 2">
            <a:extLst>
              <a:ext uri="{FF2B5EF4-FFF2-40B4-BE49-F238E27FC236}">
                <a16:creationId xmlns:a16="http://schemas.microsoft.com/office/drawing/2014/main" id="{A6CEA366-F183-483C-8E12-41E16C44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72" y="848639"/>
            <a:ext cx="4903469" cy="1168400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チームワークで生き残れ</a:t>
            </a:r>
            <a:endParaRPr lang="en-US" altLang="ja-JP" sz="24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2" name="字幕 2">
            <a:extLst>
              <a:ext uri="{FF2B5EF4-FFF2-40B4-BE49-F238E27FC236}">
                <a16:creationId xmlns:a16="http://schemas.microsoft.com/office/drawing/2014/main" id="{BDEC51DE-3A1D-48B3-89A4-B28DB3D0AC2E}"/>
              </a:ext>
            </a:extLst>
          </p:cNvPr>
          <p:cNvSpPr txBox="1">
            <a:spLocks/>
          </p:cNvSpPr>
          <p:nvPr/>
        </p:nvSpPr>
        <p:spPr>
          <a:xfrm>
            <a:off x="815338" y="1991030"/>
            <a:ext cx="6042662" cy="5508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飛行船で敵陣を突破せよ！</a:t>
            </a:r>
            <a:endParaRPr lang="en-US" altLang="ja-JP" sz="320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字幕 2">
            <a:extLst>
              <a:ext uri="{FF2B5EF4-FFF2-40B4-BE49-F238E27FC236}">
                <a16:creationId xmlns:a16="http://schemas.microsoft.com/office/drawing/2014/main" id="{2D130BAD-B96B-4227-A9C2-BF05C6D004D3}"/>
              </a:ext>
            </a:extLst>
          </p:cNvPr>
          <p:cNvSpPr txBox="1">
            <a:spLocks/>
          </p:cNvSpPr>
          <p:nvPr/>
        </p:nvSpPr>
        <p:spPr>
          <a:xfrm>
            <a:off x="3646171" y="2993652"/>
            <a:ext cx="3257896" cy="116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敵陣を飛行する間</a:t>
            </a:r>
            <a:endParaRPr lang="en-US" altLang="ja-JP" sz="32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敵を迎撃する</a:t>
            </a:r>
            <a:endParaRPr lang="en-US" altLang="ja-JP" sz="32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5" name="字幕 2">
            <a:extLst>
              <a:ext uri="{FF2B5EF4-FFF2-40B4-BE49-F238E27FC236}">
                <a16:creationId xmlns:a16="http://schemas.microsoft.com/office/drawing/2014/main" id="{9B95F272-557D-4FED-A781-008609C9CEAB}"/>
              </a:ext>
            </a:extLst>
          </p:cNvPr>
          <p:cNvSpPr txBox="1">
            <a:spLocks/>
          </p:cNvSpPr>
          <p:nvPr/>
        </p:nvSpPr>
        <p:spPr>
          <a:xfrm>
            <a:off x="861405" y="4577721"/>
            <a:ext cx="6042662" cy="5508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敵を倒すだけでは生き残れない！</a:t>
            </a:r>
            <a:endParaRPr lang="en-US" altLang="ja-JP" sz="320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6" name="字幕 2">
            <a:extLst>
              <a:ext uri="{FF2B5EF4-FFF2-40B4-BE49-F238E27FC236}">
                <a16:creationId xmlns:a16="http://schemas.microsoft.com/office/drawing/2014/main" id="{73BF1BA0-DDBB-4BF3-A4CA-9B40C05B263C}"/>
              </a:ext>
            </a:extLst>
          </p:cNvPr>
          <p:cNvSpPr txBox="1">
            <a:spLocks/>
          </p:cNvSpPr>
          <p:nvPr/>
        </p:nvSpPr>
        <p:spPr>
          <a:xfrm>
            <a:off x="2833906" y="5094184"/>
            <a:ext cx="3891903" cy="5631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被弾するとトラブルが！</a:t>
            </a:r>
            <a:endParaRPr lang="en-US" altLang="ja-JP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FEBD6481-1E49-4C2B-8813-22EFEB8DFFEC}"/>
              </a:ext>
            </a:extLst>
          </p:cNvPr>
          <p:cNvSpPr/>
          <p:nvPr/>
        </p:nvSpPr>
        <p:spPr>
          <a:xfrm rot="10800000">
            <a:off x="4617790" y="6326746"/>
            <a:ext cx="1937428" cy="1067276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12FD7A6-7E7E-4D9E-9AC6-BD13B7052690}"/>
              </a:ext>
            </a:extLst>
          </p:cNvPr>
          <p:cNvSpPr/>
          <p:nvPr/>
        </p:nvSpPr>
        <p:spPr>
          <a:xfrm rot="588577">
            <a:off x="4820260" y="6060308"/>
            <a:ext cx="761383" cy="1223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弦 27">
            <a:extLst>
              <a:ext uri="{FF2B5EF4-FFF2-40B4-BE49-F238E27FC236}">
                <a16:creationId xmlns:a16="http://schemas.microsoft.com/office/drawing/2014/main" id="{03B23929-D180-44D2-B700-421972A3DC0D}"/>
              </a:ext>
            </a:extLst>
          </p:cNvPr>
          <p:cNvSpPr/>
          <p:nvPr/>
        </p:nvSpPr>
        <p:spPr>
          <a:xfrm rot="6805875">
            <a:off x="5501418" y="5987948"/>
            <a:ext cx="465966" cy="471782"/>
          </a:xfrm>
          <a:prstGeom prst="chor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16BFBDB-C15F-418C-8689-C518911D768D}"/>
              </a:ext>
            </a:extLst>
          </p:cNvPr>
          <p:cNvSpPr/>
          <p:nvPr/>
        </p:nvSpPr>
        <p:spPr>
          <a:xfrm rot="588577">
            <a:off x="4297766" y="5952334"/>
            <a:ext cx="28440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A9C36D-8B1B-4483-9321-47057A0C75A7}"/>
              </a:ext>
            </a:extLst>
          </p:cNvPr>
          <p:cNvSpPr/>
          <p:nvPr/>
        </p:nvSpPr>
        <p:spPr>
          <a:xfrm rot="588577">
            <a:off x="3883724" y="5876081"/>
            <a:ext cx="28440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78A2A73-BE7B-4432-B218-3B7B6D356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65" y="6137737"/>
            <a:ext cx="936160" cy="661837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B4BD4A3-9EFE-4C7E-9A19-BC153D747B27}"/>
              </a:ext>
            </a:extLst>
          </p:cNvPr>
          <p:cNvSpPr/>
          <p:nvPr/>
        </p:nvSpPr>
        <p:spPr>
          <a:xfrm rot="338618">
            <a:off x="3990941" y="6626169"/>
            <a:ext cx="28440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71DA8F2-EAC2-4479-9C90-8B56583CB394}"/>
              </a:ext>
            </a:extLst>
          </p:cNvPr>
          <p:cNvSpPr/>
          <p:nvPr/>
        </p:nvSpPr>
        <p:spPr>
          <a:xfrm rot="338618">
            <a:off x="4441525" y="6662902"/>
            <a:ext cx="28440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爆発: 8 pt 46">
            <a:extLst>
              <a:ext uri="{FF2B5EF4-FFF2-40B4-BE49-F238E27FC236}">
                <a16:creationId xmlns:a16="http://schemas.microsoft.com/office/drawing/2014/main" id="{72FDB40E-DDA0-4D9C-8501-889BB1EF9EE8}"/>
              </a:ext>
            </a:extLst>
          </p:cNvPr>
          <p:cNvSpPr/>
          <p:nvPr/>
        </p:nvSpPr>
        <p:spPr>
          <a:xfrm>
            <a:off x="4602839" y="6468655"/>
            <a:ext cx="441467" cy="47339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ACF5D18-E76F-4C50-B546-DE624F318B98}"/>
              </a:ext>
            </a:extLst>
          </p:cNvPr>
          <p:cNvSpPr/>
          <p:nvPr/>
        </p:nvSpPr>
        <p:spPr>
          <a:xfrm>
            <a:off x="116035" y="5928440"/>
            <a:ext cx="2762988" cy="2101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55DEE63D-A1E8-4B8B-81BD-80C2CF4ACAF6}"/>
              </a:ext>
            </a:extLst>
          </p:cNvPr>
          <p:cNvSpPr/>
          <p:nvPr/>
        </p:nvSpPr>
        <p:spPr>
          <a:xfrm rot="10800000">
            <a:off x="2338951" y="6448352"/>
            <a:ext cx="1139856" cy="133358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A92E8A56-92AB-4E13-A964-04E2B09CEA43}"/>
              </a:ext>
            </a:extLst>
          </p:cNvPr>
          <p:cNvSpPr/>
          <p:nvPr/>
        </p:nvSpPr>
        <p:spPr>
          <a:xfrm rot="10800000">
            <a:off x="423842" y="6467694"/>
            <a:ext cx="1856245" cy="1022555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096A2B4-A7ED-4F05-9AC2-CBE5B7EC852D}"/>
              </a:ext>
            </a:extLst>
          </p:cNvPr>
          <p:cNvSpPr/>
          <p:nvPr/>
        </p:nvSpPr>
        <p:spPr>
          <a:xfrm rot="588577">
            <a:off x="726573" y="6197645"/>
            <a:ext cx="761383" cy="1223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弦 52">
            <a:extLst>
              <a:ext uri="{FF2B5EF4-FFF2-40B4-BE49-F238E27FC236}">
                <a16:creationId xmlns:a16="http://schemas.microsoft.com/office/drawing/2014/main" id="{9D47F117-E169-434D-A2E6-4FF88FC7A45B}"/>
              </a:ext>
            </a:extLst>
          </p:cNvPr>
          <p:cNvSpPr/>
          <p:nvPr/>
        </p:nvSpPr>
        <p:spPr>
          <a:xfrm rot="6805875">
            <a:off x="1407731" y="6125285"/>
            <a:ext cx="465966" cy="471782"/>
          </a:xfrm>
          <a:prstGeom prst="chor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字幕 2">
            <a:extLst>
              <a:ext uri="{FF2B5EF4-FFF2-40B4-BE49-F238E27FC236}">
                <a16:creationId xmlns:a16="http://schemas.microsoft.com/office/drawing/2014/main" id="{57B1E5E4-D974-4571-80AC-EFF3E677A8F7}"/>
              </a:ext>
            </a:extLst>
          </p:cNvPr>
          <p:cNvSpPr txBox="1">
            <a:spLocks/>
          </p:cNvSpPr>
          <p:nvPr/>
        </p:nvSpPr>
        <p:spPr>
          <a:xfrm>
            <a:off x="181974" y="5404799"/>
            <a:ext cx="2678960" cy="5631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修理に向かえ！</a:t>
            </a:r>
            <a:endParaRPr lang="en-US" altLang="ja-JP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3" name="Picture 4" descr="シンプルな人物のシルエット | 無料のAi・PNG白黒シルエットイラスト">
            <a:extLst>
              <a:ext uri="{FF2B5EF4-FFF2-40B4-BE49-F238E27FC236}">
                <a16:creationId xmlns:a16="http://schemas.microsoft.com/office/drawing/2014/main" id="{17E8ED26-D109-45F7-BAE3-28732BD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5" y="5838490"/>
            <a:ext cx="846178" cy="846178"/>
          </a:xfrm>
          <a:prstGeom prst="rect">
            <a:avLst/>
          </a:prstGeom>
          <a:noFill/>
        </p:spPr>
      </p:pic>
      <p:pic>
        <p:nvPicPr>
          <p:cNvPr id="44" name="Picture 6" descr="ビックリマーク・驚き・気づきの漫符のフリーイラスト画像素材【商用無料】 | アイキャッチャー">
            <a:extLst>
              <a:ext uri="{FF2B5EF4-FFF2-40B4-BE49-F238E27FC236}">
                <a16:creationId xmlns:a16="http://schemas.microsoft.com/office/drawing/2014/main" id="{6D2E8574-262C-4892-B8DF-BC1A63A8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34" y="5680521"/>
            <a:ext cx="603856" cy="6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シンプルな人物のシルエット | 無料のAi・PNG白黒シルエットイラスト">
            <a:extLst>
              <a:ext uri="{FF2B5EF4-FFF2-40B4-BE49-F238E27FC236}">
                <a16:creationId xmlns:a16="http://schemas.microsoft.com/office/drawing/2014/main" id="{7A75C582-5168-42EC-BCFB-6AB31EC1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4" y="6542807"/>
            <a:ext cx="615147" cy="615147"/>
          </a:xfrm>
          <a:prstGeom prst="rect">
            <a:avLst/>
          </a:prstGeom>
          <a:noFill/>
        </p:spPr>
      </p:pic>
      <p:pic>
        <p:nvPicPr>
          <p:cNvPr id="49" name="Picture 8" descr="トンカチイラスト｜無料イラスト・フリー素材なら「イラストAC」">
            <a:extLst>
              <a:ext uri="{FF2B5EF4-FFF2-40B4-BE49-F238E27FC236}">
                <a16:creationId xmlns:a16="http://schemas.microsoft.com/office/drawing/2014/main" id="{02D21B6A-C01D-4C77-8D46-4D81F644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" y="6358255"/>
            <a:ext cx="724794" cy="7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汗 | フリーイラスト素材のぴくらいく｜無料ダウンロード可能です">
            <a:extLst>
              <a:ext uri="{FF2B5EF4-FFF2-40B4-BE49-F238E27FC236}">
                <a16:creationId xmlns:a16="http://schemas.microsoft.com/office/drawing/2014/main" id="{470B3871-BEC5-4778-BF1E-213EF67F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41" y="6440723"/>
            <a:ext cx="476173" cy="4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字幕 2">
            <a:extLst>
              <a:ext uri="{FF2B5EF4-FFF2-40B4-BE49-F238E27FC236}">
                <a16:creationId xmlns:a16="http://schemas.microsoft.com/office/drawing/2014/main" id="{704E4A31-CBC7-4F9E-B78E-7F6051643A5D}"/>
              </a:ext>
            </a:extLst>
          </p:cNvPr>
          <p:cNvSpPr txBox="1">
            <a:spLocks/>
          </p:cNvSpPr>
          <p:nvPr/>
        </p:nvSpPr>
        <p:spPr>
          <a:xfrm>
            <a:off x="125135" y="8113191"/>
            <a:ext cx="2678960" cy="563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表彰が行われる</a:t>
            </a:r>
            <a:endParaRPr lang="en-US" altLang="ja-JP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4" name="Picture 4" descr="シンプルな人物のシルエット | 無料のAi・PNG白黒シルエットイラスト">
            <a:extLst>
              <a:ext uri="{FF2B5EF4-FFF2-40B4-BE49-F238E27FC236}">
                <a16:creationId xmlns:a16="http://schemas.microsoft.com/office/drawing/2014/main" id="{14CE601D-3F69-4CED-A2C3-9D11AABC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04" y="8142903"/>
            <a:ext cx="947154" cy="947154"/>
          </a:xfrm>
          <a:prstGeom prst="rect">
            <a:avLst/>
          </a:prstGeom>
          <a:noFill/>
        </p:spPr>
      </p:pic>
      <p:sp>
        <p:nvSpPr>
          <p:cNvPr id="65" name="字幕 2">
            <a:extLst>
              <a:ext uri="{FF2B5EF4-FFF2-40B4-BE49-F238E27FC236}">
                <a16:creationId xmlns:a16="http://schemas.microsoft.com/office/drawing/2014/main" id="{8366BB64-F41F-4011-A647-442CFA9604A7}"/>
              </a:ext>
            </a:extLst>
          </p:cNvPr>
          <p:cNvSpPr txBox="1">
            <a:spLocks/>
          </p:cNvSpPr>
          <p:nvPr/>
        </p:nvSpPr>
        <p:spPr>
          <a:xfrm>
            <a:off x="2598060" y="8813660"/>
            <a:ext cx="1352067" cy="61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修理工</a:t>
            </a:r>
            <a:endParaRPr lang="en-US" altLang="ja-JP" sz="24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6" name="Picture 4" descr="シンプルな人物のシルエット | 無料のAi・PNG白黒シルエットイラスト">
            <a:extLst>
              <a:ext uri="{FF2B5EF4-FFF2-40B4-BE49-F238E27FC236}">
                <a16:creationId xmlns:a16="http://schemas.microsoft.com/office/drawing/2014/main" id="{B5B33E2F-841B-46F0-B0A6-AD6822AB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09" y="8130873"/>
            <a:ext cx="947154" cy="947154"/>
          </a:xfrm>
          <a:prstGeom prst="rect">
            <a:avLst/>
          </a:prstGeom>
          <a:noFill/>
        </p:spPr>
      </p:pic>
      <p:sp>
        <p:nvSpPr>
          <p:cNvPr id="67" name="字幕 2">
            <a:extLst>
              <a:ext uri="{FF2B5EF4-FFF2-40B4-BE49-F238E27FC236}">
                <a16:creationId xmlns:a16="http://schemas.microsoft.com/office/drawing/2014/main" id="{DE6921F5-B884-4486-A1F2-EAB47B83BBCA}"/>
              </a:ext>
            </a:extLst>
          </p:cNvPr>
          <p:cNvSpPr txBox="1">
            <a:spLocks/>
          </p:cNvSpPr>
          <p:nvPr/>
        </p:nvSpPr>
        <p:spPr>
          <a:xfrm>
            <a:off x="3806575" y="8813660"/>
            <a:ext cx="1352067" cy="61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撃墜王</a:t>
            </a:r>
            <a:endParaRPr lang="en-US" altLang="ja-JP" sz="24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8" name="Picture 4" descr="シンプルな人物のシルエット | 無料のAi・PNG白黒シルエットイラスト">
            <a:extLst>
              <a:ext uri="{FF2B5EF4-FFF2-40B4-BE49-F238E27FC236}">
                <a16:creationId xmlns:a16="http://schemas.microsoft.com/office/drawing/2014/main" id="{526B02B4-E61B-4789-ABF7-8787272C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51" y="8130873"/>
            <a:ext cx="947154" cy="947154"/>
          </a:xfrm>
          <a:prstGeom prst="rect">
            <a:avLst/>
          </a:prstGeom>
          <a:noFill/>
        </p:spPr>
      </p:pic>
      <p:sp>
        <p:nvSpPr>
          <p:cNvPr id="69" name="字幕 2">
            <a:extLst>
              <a:ext uri="{FF2B5EF4-FFF2-40B4-BE49-F238E27FC236}">
                <a16:creationId xmlns:a16="http://schemas.microsoft.com/office/drawing/2014/main" id="{02006A39-905F-46F4-80FC-DAD60F24A59F}"/>
              </a:ext>
            </a:extLst>
          </p:cNvPr>
          <p:cNvSpPr txBox="1">
            <a:spLocks/>
          </p:cNvSpPr>
          <p:nvPr/>
        </p:nvSpPr>
        <p:spPr>
          <a:xfrm>
            <a:off x="4932886" y="8813659"/>
            <a:ext cx="1352067" cy="61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軍医</a:t>
            </a:r>
            <a:endParaRPr lang="en-US" altLang="ja-JP" sz="24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71" name="字幕 2">
            <a:extLst>
              <a:ext uri="{FF2B5EF4-FFF2-40B4-BE49-F238E27FC236}">
                <a16:creationId xmlns:a16="http://schemas.microsoft.com/office/drawing/2014/main" id="{FB38133B-EDC2-4D59-9774-2DE9008E350D}"/>
              </a:ext>
            </a:extLst>
          </p:cNvPr>
          <p:cNvSpPr txBox="1">
            <a:spLocks/>
          </p:cNvSpPr>
          <p:nvPr/>
        </p:nvSpPr>
        <p:spPr>
          <a:xfrm>
            <a:off x="50148" y="9225592"/>
            <a:ext cx="6394040" cy="6123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自分の方法でチームに貢献しよう！</a:t>
            </a:r>
            <a:endParaRPr lang="en-US" altLang="ja-JP" sz="320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58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55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HGP創英角ｺﾞｼｯｸUB</vt:lpstr>
      <vt:lpstr>HG創英角ｺﾞｼｯｸUB</vt:lpstr>
      <vt:lpstr>游ゴシック</vt:lpstr>
      <vt:lpstr>游ゴシック Light</vt:lpstr>
      <vt:lpstr>Arial</vt:lpstr>
      <vt:lpstr>Calibri</vt:lpstr>
      <vt:lpstr>Calibri Light</vt:lpstr>
      <vt:lpstr>Gloucester MT Extra Condensed</vt:lpstr>
      <vt:lpstr>Office テーマ</vt:lpstr>
      <vt:lpstr>SKY MARCH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アクションシューティング</dc:title>
  <dc:creator>student</dc:creator>
  <cp:lastModifiedBy>student</cp:lastModifiedBy>
  <cp:revision>213</cp:revision>
  <dcterms:created xsi:type="dcterms:W3CDTF">2023-05-22T01:28:28Z</dcterms:created>
  <dcterms:modified xsi:type="dcterms:W3CDTF">2023-11-02T08:55:24Z</dcterms:modified>
</cp:coreProperties>
</file>