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26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3C27-6614-4820-9A2E-0159B73A6D7D}" type="datetimeFigureOut">
              <a:rPr kumimoji="1" lang="ja-JP" altLang="en-US" smtClean="0"/>
              <a:t>2024/9/13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21F7-2D8E-40AE-BBF9-7C10004D59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6304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3C27-6614-4820-9A2E-0159B73A6D7D}" type="datetimeFigureOut">
              <a:rPr kumimoji="1" lang="ja-JP" altLang="en-US" smtClean="0"/>
              <a:t>2024/9/13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21F7-2D8E-40AE-BBF9-7C10004D59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8844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3C27-6614-4820-9A2E-0159B73A6D7D}" type="datetimeFigureOut">
              <a:rPr kumimoji="1" lang="ja-JP" altLang="en-US" smtClean="0"/>
              <a:t>2024/9/13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21F7-2D8E-40AE-BBF9-7C10004D59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3618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3C27-6614-4820-9A2E-0159B73A6D7D}" type="datetimeFigureOut">
              <a:rPr kumimoji="1" lang="ja-JP" altLang="en-US" smtClean="0"/>
              <a:t>2024/9/13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21F7-2D8E-40AE-BBF9-7C10004D59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3910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3C27-6614-4820-9A2E-0159B73A6D7D}" type="datetimeFigureOut">
              <a:rPr kumimoji="1" lang="ja-JP" altLang="en-US" smtClean="0"/>
              <a:t>2024/9/13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21F7-2D8E-40AE-BBF9-7C10004D59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5863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3C27-6614-4820-9A2E-0159B73A6D7D}" type="datetimeFigureOut">
              <a:rPr kumimoji="1" lang="ja-JP" altLang="en-US" smtClean="0"/>
              <a:t>2024/9/13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21F7-2D8E-40AE-BBF9-7C10004D59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7027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3C27-6614-4820-9A2E-0159B73A6D7D}" type="datetimeFigureOut">
              <a:rPr kumimoji="1" lang="ja-JP" altLang="en-US" smtClean="0"/>
              <a:t>2024/9/13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21F7-2D8E-40AE-BBF9-7C10004D59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1227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3C27-6614-4820-9A2E-0159B73A6D7D}" type="datetimeFigureOut">
              <a:rPr kumimoji="1" lang="ja-JP" altLang="en-US" smtClean="0"/>
              <a:t>2024/9/13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21F7-2D8E-40AE-BBF9-7C10004D59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3456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3C27-6614-4820-9A2E-0159B73A6D7D}" type="datetimeFigureOut">
              <a:rPr kumimoji="1" lang="ja-JP" altLang="en-US" smtClean="0"/>
              <a:t>2024/9/13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21F7-2D8E-40AE-BBF9-7C10004D59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2663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3C27-6614-4820-9A2E-0159B73A6D7D}" type="datetimeFigureOut">
              <a:rPr kumimoji="1" lang="ja-JP" altLang="en-US" smtClean="0"/>
              <a:t>2024/9/13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21F7-2D8E-40AE-BBF9-7C10004D59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5553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3C27-6614-4820-9A2E-0159B73A6D7D}" type="datetimeFigureOut">
              <a:rPr kumimoji="1" lang="ja-JP" altLang="en-US" smtClean="0"/>
              <a:t>2024/9/13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21F7-2D8E-40AE-BBF9-7C10004D59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3781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7A3C27-6614-4820-9A2E-0159B73A6D7D}" type="datetimeFigureOut">
              <a:rPr kumimoji="1" lang="ja-JP" altLang="en-US" smtClean="0"/>
              <a:t>2024/9/13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CE21F7-2D8E-40AE-BBF9-7C10004D59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1250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テキスト&#10;&#10;自動的に生成された説明">
            <a:extLst>
              <a:ext uri="{FF2B5EF4-FFF2-40B4-BE49-F238E27FC236}">
                <a16:creationId xmlns:a16="http://schemas.microsoft.com/office/drawing/2014/main" id="{875FEE83-BE62-7F47-D481-0F47FBFF9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9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907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テキスト&#10;&#10;自動的に生成された説明">
            <a:extLst>
              <a:ext uri="{FF2B5EF4-FFF2-40B4-BE49-F238E27FC236}">
                <a16:creationId xmlns:a16="http://schemas.microsoft.com/office/drawing/2014/main" id="{A37652A1-819E-E11B-21DF-EDF76A53F5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9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209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A4 210 x 297 mm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桃也 高山</dc:creator>
  <cp:lastModifiedBy>桃也 高山</cp:lastModifiedBy>
  <cp:revision>5</cp:revision>
  <dcterms:created xsi:type="dcterms:W3CDTF">2024-09-13T02:12:01Z</dcterms:created>
  <dcterms:modified xsi:type="dcterms:W3CDTF">2024-09-13T02:13:14Z</dcterms:modified>
</cp:coreProperties>
</file>