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E026-5062-4AED-96D8-1DA98EAE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3996EE-4A89-48B7-92DB-123520529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9E2F0-CC02-404D-912C-5ACCE61F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484F2-B132-4ADA-B543-7E5CD88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40E8-7225-489A-81FC-1827B8A5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831E-5B70-4E7A-948C-23D7BFF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F6C95-1919-4A78-B166-0DE58507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587C-BF6C-4AD8-B00C-8307F4D0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74692-0957-4102-9D68-7C95326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1D902-23DA-438F-BCFF-A74CFCD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872AF-5BB7-49F2-A9FB-E23AF6FE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F08CE-98FD-46C7-A898-4CB533A2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DBD0-8893-4665-B4DA-7D2DEBF7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53ED6-EC0C-4E1A-A75F-E021852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9BEA-083E-4FB4-B719-AB0BDB87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387E8-73B7-4840-A07D-BCDCCAA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603F9-8759-463F-B32E-55F99C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A643-7D35-4B78-9BA7-85415AE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0F101-26A6-4939-9F9A-11DC59EB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31EB0-E162-4E04-BD62-E53CAC0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9EEF-6D85-438C-8B85-DD0390E0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D6465-5411-4D0F-A20F-1D1F7C47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1F84F-B308-4FEE-8AFD-801BC5F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C72B4-227E-4C19-AF77-DCC7DA6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40C5-D300-420D-8169-82B5787D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783-CE37-472E-8578-33BF52D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39FE4-F096-4685-BFE5-6BB914FE3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865EE-46E2-466A-9806-E1A1ABDF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6B513-CAD7-400C-B02E-49D7CE8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3CA1A6-5D14-4BBB-8775-5204043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EDF95-8B37-48D2-B9F8-5A4FDFA7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B79A-1606-4497-B2D2-A9366CB3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53C159-7A76-48B9-86D5-1E1C091B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6D604A-E076-48BB-8F25-6E7A73AF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96C2D0-9402-45A1-BF7C-A867A360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B35689-8B1F-4538-8C1F-041CD749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6307F-5558-40DA-9C17-4AC9B8A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123896-9829-4458-96E1-8A34B9F7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7D3C5-7911-4037-BD4E-2C1B2C3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9EC9-B737-4A29-96A9-D6D39372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04958-54BF-41B6-8562-422FE3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BB9EC0-B582-481F-BD80-15C6319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80C2D-EB2C-48F1-8226-D9DA4257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694BC5-7004-42B1-A8F4-D43AB1FE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470B5A-C21D-4A40-BF74-34A77DF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B4C36B-6C31-44DB-9FC0-5B99CA2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EC578-0842-40F9-A6C7-84ED2314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DC17E-0E29-4BE3-B144-2DA0127F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2F606-1D1C-4380-AFEE-41A110C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0749F-CA98-4448-9C63-C7AB0F4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C6F51-9C3A-4D8C-9F28-200F75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D2013-40C4-4B5D-840E-E8FB91C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E15A5-0F12-4FFD-BDDC-4EBB341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98D60-2168-4253-B5B2-538034B9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176C7-ABFA-4DF8-AD11-B741469C9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7C667-274F-4AA9-8E90-B687CDB2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F47E6-49DB-4171-BFB2-A4D3669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66E876-EF91-4804-88A2-FF749F9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9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9749C-9F96-4146-AB2D-A28AA5F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31D36-F341-49F3-ACBB-5421F56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70F72-40C6-48A8-9C80-51ABAA3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B964-A001-4918-8963-7F3A2A4575AA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D65DD-45E9-4667-BA39-649389E54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79659-DA0C-49A7-9340-BCBF98CA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2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B8D6C-DEFD-4DEC-A440-EE5FCCA7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ロボゲー</a:t>
            </a:r>
            <a:r>
              <a:rPr kumimoji="1" lang="en-US" altLang="ja-JP" sz="8800" dirty="0"/>
              <a:t>2024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097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A58682-9BA1-4757-9270-B8BC61623D2F}"/>
              </a:ext>
            </a:extLst>
          </p:cNvPr>
          <p:cNvSpPr txBox="1"/>
          <p:nvPr/>
        </p:nvSpPr>
        <p:spPr>
          <a:xfrm>
            <a:off x="495300" y="371475"/>
            <a:ext cx="904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コンセプト：</a:t>
            </a:r>
            <a:r>
              <a:rPr kumimoji="1" lang="en-US" altLang="ja-JP" sz="2800" dirty="0"/>
              <a:t>360°</a:t>
            </a:r>
            <a:r>
              <a:rPr lang="ja-JP" altLang="en-US" sz="2800" dirty="0"/>
              <a:t>縦横無尽に飛び回るパイロット体験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E0F0A9-62F5-4508-863A-6AE4ECFAA41F}"/>
              </a:ext>
            </a:extLst>
          </p:cNvPr>
          <p:cNvSpPr txBox="1"/>
          <p:nvPr/>
        </p:nvSpPr>
        <p:spPr>
          <a:xfrm>
            <a:off x="495300" y="100965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ヨーピッチロールを駆使して移動する</a:t>
            </a:r>
            <a:endParaRPr kumimoji="1" lang="en-US" altLang="ja-JP" sz="2400" dirty="0"/>
          </a:p>
          <a:p>
            <a:r>
              <a:rPr kumimoji="1" lang="ja-JP" altLang="en-US" sz="2400" dirty="0"/>
              <a:t>フライトシミュレータに近い操作感のロボゲー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D913C-173E-408C-AF31-2DDB1FACB5B0}"/>
              </a:ext>
            </a:extLst>
          </p:cNvPr>
          <p:cNvSpPr txBox="1"/>
          <p:nvPr/>
        </p:nvSpPr>
        <p:spPr>
          <a:xfrm>
            <a:off x="495300" y="236303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r>
              <a:rPr lang="ja-JP" altLang="en-US" sz="2800" dirty="0"/>
              <a:t>：ロボ好き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D4CA21-BC13-468C-8FC5-8A8BFBD0619E}"/>
              </a:ext>
            </a:extLst>
          </p:cNvPr>
          <p:cNvSpPr txBox="1"/>
          <p:nvPr/>
        </p:nvSpPr>
        <p:spPr>
          <a:xfrm>
            <a:off x="285750" y="352425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操作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仮</a:t>
            </a:r>
            <a:r>
              <a:rPr lang="en-US" altLang="ja-JP" sz="4000" b="1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B338ED-7EA7-455F-BCB8-47564A6A6448}"/>
              </a:ext>
            </a:extLst>
          </p:cNvPr>
          <p:cNvSpPr txBox="1"/>
          <p:nvPr/>
        </p:nvSpPr>
        <p:spPr>
          <a:xfrm>
            <a:off x="285750" y="1181100"/>
            <a:ext cx="58128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左スティック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ローカル軸基準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水平移動</a:t>
            </a:r>
            <a:endParaRPr kumimoji="1" lang="en-US" altLang="ja-JP" sz="2400" dirty="0"/>
          </a:p>
          <a:p>
            <a:r>
              <a:rPr kumimoji="1" lang="ja-JP" altLang="en-US" sz="2400" dirty="0"/>
              <a:t>右スティック</a:t>
            </a:r>
            <a:r>
              <a:rPr lang="en-US" altLang="ja-JP" sz="2400" dirty="0"/>
              <a:t>:</a:t>
            </a:r>
            <a:r>
              <a:rPr lang="ja-JP" altLang="en-US" sz="2400" dirty="0"/>
              <a:t>ヨー、ピッチ</a:t>
            </a:r>
            <a:endParaRPr lang="en-US" altLang="ja-JP" sz="2400" dirty="0"/>
          </a:p>
          <a:p>
            <a:r>
              <a:rPr lang="ja-JP" altLang="en-US" sz="2400" dirty="0"/>
              <a:t>右スティック押し込み</a:t>
            </a:r>
            <a:r>
              <a:rPr lang="en-US" altLang="ja-JP" sz="2400" dirty="0"/>
              <a:t>:</a:t>
            </a:r>
            <a:r>
              <a:rPr lang="ja-JP" altLang="en-US" sz="2400" dirty="0"/>
              <a:t>スタビライザー</a:t>
            </a:r>
            <a:endParaRPr lang="en-US" altLang="ja-JP" sz="2400" dirty="0"/>
          </a:p>
          <a:p>
            <a:r>
              <a:rPr lang="en-US" altLang="ja-JP" sz="2400" dirty="0"/>
              <a:t>RB,LB:</a:t>
            </a:r>
            <a:r>
              <a:rPr lang="ja-JP" altLang="en-US" sz="2400" dirty="0"/>
              <a:t>ロール</a:t>
            </a:r>
            <a:endParaRPr lang="en-US" altLang="ja-JP" sz="2400" dirty="0"/>
          </a:p>
          <a:p>
            <a:r>
              <a:rPr lang="en-US" altLang="ja-JP" sz="2400" dirty="0"/>
              <a:t>RT,LT:</a:t>
            </a:r>
            <a:r>
              <a:rPr lang="ja-JP" altLang="en-US" sz="2400" dirty="0"/>
              <a:t>武器使用</a:t>
            </a:r>
            <a:endParaRPr lang="en-US" altLang="ja-JP" sz="2400" dirty="0"/>
          </a:p>
          <a:p>
            <a:r>
              <a:rPr lang="en-US" altLang="ja-JP" sz="2400" dirty="0"/>
              <a:t>A:</a:t>
            </a:r>
            <a:r>
              <a:rPr lang="ja-JP" altLang="en-US" sz="2400" dirty="0"/>
              <a:t>上昇</a:t>
            </a:r>
            <a:endParaRPr lang="en-US" altLang="ja-JP" sz="2400" dirty="0"/>
          </a:p>
          <a:p>
            <a:r>
              <a:rPr lang="en-US" altLang="ja-JP" sz="2400" dirty="0"/>
              <a:t>B:</a:t>
            </a:r>
            <a:r>
              <a:rPr lang="ja-JP" altLang="en-US" sz="2400" dirty="0"/>
              <a:t>下降</a:t>
            </a:r>
            <a:endParaRPr lang="en-US" altLang="ja-JP" sz="2400" dirty="0"/>
          </a:p>
          <a:p>
            <a:r>
              <a:rPr lang="en-US" altLang="ja-JP" sz="2400" dirty="0"/>
              <a:t>X:</a:t>
            </a:r>
            <a:r>
              <a:rPr lang="ja-JP" altLang="en-US" sz="2400" dirty="0"/>
              <a:t>クイックブースト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4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703F79-4744-42CC-B8C8-1B3BA1F58AEC}"/>
              </a:ext>
            </a:extLst>
          </p:cNvPr>
          <p:cNvSpPr txBox="1"/>
          <p:nvPr/>
        </p:nvSpPr>
        <p:spPr>
          <a:xfrm>
            <a:off x="228600" y="219075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画面イメージ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後から追加します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9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78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ロボゲー2024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ロボゲー2024</dc:title>
  <dc:creator>student</dc:creator>
  <cp:lastModifiedBy>student</cp:lastModifiedBy>
  <cp:revision>7</cp:revision>
  <dcterms:created xsi:type="dcterms:W3CDTF">2024-07-24T00:42:25Z</dcterms:created>
  <dcterms:modified xsi:type="dcterms:W3CDTF">2024-07-30T08:17:02Z</dcterms:modified>
</cp:coreProperties>
</file>