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FE026-5062-4AED-96D8-1DA98EAE4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3996EE-4A89-48B7-92DB-123520529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C9E2F0-CC02-404D-912C-5ACCE61F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6484F2-B132-4ADA-B543-7E5CD881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540E8-7225-489A-81FC-1827B8A5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6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B831E-5B70-4E7A-948C-23D7BFF0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8F6C95-1919-4A78-B166-0DE58507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0587C-BF6C-4AD8-B00C-8307F4D0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74692-0957-4102-9D68-7C953263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1D902-23DA-438F-BCFF-A74CFCD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3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7872AF-5BB7-49F2-A9FB-E23AF6FE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4F08CE-98FD-46C7-A898-4CB533A25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BDBD0-8893-4665-B4DA-7D2DEBF7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53ED6-EC0C-4E1A-A75F-E0218528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49BEA-083E-4FB4-B719-AB0BDB87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387E8-73B7-4840-A07D-BCDCCAA6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2603F9-8759-463F-B32E-55F99CB6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0A643-7D35-4B78-9BA7-85415AE5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0F101-26A6-4939-9F9A-11DC59EB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031EB0-E162-4E04-BD62-E53CAC07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4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E9EEF-6D85-438C-8B85-DD0390E0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AD6465-5411-4D0F-A20F-1D1F7C47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1F84F-B308-4FEE-8AFD-801BC5F0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C72B4-227E-4C19-AF77-DCC7DA63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640C5-D300-420D-8169-82B5787D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5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83783-CE37-472E-8578-33BF52D7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239FE4-F096-4685-BFE5-6BB914FE3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E865EE-46E2-466A-9806-E1A1ABDF1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36B513-CAD7-400C-B02E-49D7CE8B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3CA1A6-5D14-4BBB-8775-5204043D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EDF95-8B37-48D2-B9F8-5A4FDFA7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79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B79A-1606-4497-B2D2-A9366CB3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53C159-7A76-48B9-86D5-1E1C091B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6D604A-E076-48BB-8F25-6E7A73AF5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96C2D0-9402-45A1-BF7C-A867A3602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B35689-8B1F-4538-8C1F-041CD749A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F6307F-5558-40DA-9C17-4AC9B8A2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123896-9829-4458-96E1-8A34B9F7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77D3C5-7911-4037-BD4E-2C1B2C36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02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C9EC9-B737-4A29-96A9-D6D39372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104958-54BF-41B6-8562-422FE3C6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BB9EC0-B582-481F-BD80-15C63194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080C2D-EB2C-48F1-8226-D9DA4257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7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694BC5-7004-42B1-A8F4-D43AB1FE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470B5A-C21D-4A40-BF74-34A77DF7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B4C36B-6C31-44DB-9FC0-5B99CA23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EC578-0842-40F9-A6C7-84ED2314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DC17E-0E29-4BE3-B144-2DA0127F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2F606-1D1C-4380-AFEE-41A110C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30749F-CA98-4448-9C63-C7AB0F46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C6F51-9C3A-4D8C-9F28-200F7554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3D2013-40C4-4B5D-840E-E8FB91CF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3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E15A5-0F12-4FFD-BDDC-4EBB341A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698D60-2168-4253-B5B2-538034B92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B176C7-ABFA-4DF8-AD11-B741469C9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7C667-274F-4AA9-8E90-B687CDB2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5F47E6-49DB-4171-BFB2-A4D36694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66E876-EF91-4804-88A2-FF749F93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99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69749C-9F96-4146-AB2D-A28AA5F4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31D36-F341-49F3-ACBB-5421F56E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70F72-40C6-48A8-9C80-51ABAA3F3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B964-A001-4918-8963-7F3A2A4575A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D65DD-45E9-4667-BA39-649389E54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79659-DA0C-49A7-9340-BCBF98CA3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2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B8D6C-DEFD-4DEC-A440-EE5FCCA74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13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8800" dirty="0"/>
              <a:t>ロボゲー</a:t>
            </a:r>
            <a:r>
              <a:rPr kumimoji="1" lang="en-US" altLang="ja-JP" sz="8800" dirty="0"/>
              <a:t>2024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097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A58682-9BA1-4757-9270-B8BC61623D2F}"/>
              </a:ext>
            </a:extLst>
          </p:cNvPr>
          <p:cNvSpPr txBox="1"/>
          <p:nvPr/>
        </p:nvSpPr>
        <p:spPr>
          <a:xfrm>
            <a:off x="495300" y="371475"/>
            <a:ext cx="904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コンセプト：</a:t>
            </a:r>
            <a:r>
              <a:rPr kumimoji="1" lang="en-US" altLang="ja-JP" sz="2800" dirty="0"/>
              <a:t>360°</a:t>
            </a:r>
            <a:r>
              <a:rPr lang="ja-JP" altLang="en-US" sz="2800" dirty="0"/>
              <a:t>縦横無尽に飛び回るパイロット体験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E0F0A9-62F5-4508-863A-6AE4ECFAA41F}"/>
              </a:ext>
            </a:extLst>
          </p:cNvPr>
          <p:cNvSpPr txBox="1"/>
          <p:nvPr/>
        </p:nvSpPr>
        <p:spPr>
          <a:xfrm>
            <a:off x="495300" y="100965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ヨーピッチロールを駆使して移動する</a:t>
            </a:r>
            <a:endParaRPr kumimoji="1" lang="en-US" altLang="ja-JP" sz="2400" dirty="0"/>
          </a:p>
          <a:p>
            <a:r>
              <a:rPr kumimoji="1" lang="ja-JP" altLang="en-US" sz="2400" dirty="0"/>
              <a:t>フライトシミュレータに近い操作感のロボゲー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DD913C-173E-408C-AF31-2DDB1FACB5B0}"/>
              </a:ext>
            </a:extLst>
          </p:cNvPr>
          <p:cNvSpPr txBox="1"/>
          <p:nvPr/>
        </p:nvSpPr>
        <p:spPr>
          <a:xfrm>
            <a:off x="495300" y="236303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</a:t>
            </a:r>
            <a:r>
              <a:rPr lang="ja-JP" altLang="en-US" sz="2800" dirty="0"/>
              <a:t>：ロボ好き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77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D4CA21-BC13-468C-8FC5-8A8BFBD0619E}"/>
              </a:ext>
            </a:extLst>
          </p:cNvPr>
          <p:cNvSpPr txBox="1"/>
          <p:nvPr/>
        </p:nvSpPr>
        <p:spPr>
          <a:xfrm>
            <a:off x="285750" y="352425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/>
              <a:t>操作</a:t>
            </a:r>
            <a:r>
              <a:rPr lang="en-US" altLang="ja-JP" sz="4000" b="1" dirty="0"/>
              <a:t>(</a:t>
            </a:r>
            <a:r>
              <a:rPr lang="ja-JP" altLang="en-US" sz="4000" b="1" dirty="0"/>
              <a:t>仮</a:t>
            </a:r>
            <a:r>
              <a:rPr lang="en-US" altLang="ja-JP" sz="4000" b="1" dirty="0"/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B338ED-7EA7-455F-BCB8-47564A6A6448}"/>
              </a:ext>
            </a:extLst>
          </p:cNvPr>
          <p:cNvSpPr txBox="1"/>
          <p:nvPr/>
        </p:nvSpPr>
        <p:spPr>
          <a:xfrm>
            <a:off x="285750" y="1181100"/>
            <a:ext cx="581281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左スティック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ローカル軸基準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水平移動</a:t>
            </a:r>
            <a:endParaRPr kumimoji="1" lang="en-US" altLang="ja-JP" sz="2400" dirty="0"/>
          </a:p>
          <a:p>
            <a:r>
              <a:rPr kumimoji="1" lang="ja-JP" altLang="en-US" sz="2400" dirty="0"/>
              <a:t>右スティック</a:t>
            </a:r>
            <a:r>
              <a:rPr lang="en-US" altLang="ja-JP" sz="2400" dirty="0"/>
              <a:t>:</a:t>
            </a:r>
            <a:r>
              <a:rPr lang="ja-JP" altLang="en-US" sz="2400" dirty="0"/>
              <a:t>ヨー、ピッチ</a:t>
            </a:r>
            <a:endParaRPr lang="en-US" altLang="ja-JP" sz="2400" dirty="0"/>
          </a:p>
          <a:p>
            <a:r>
              <a:rPr lang="ja-JP" altLang="en-US" sz="2400" dirty="0"/>
              <a:t>右スティック押し込み</a:t>
            </a:r>
            <a:r>
              <a:rPr lang="en-US" altLang="ja-JP" sz="2400" dirty="0"/>
              <a:t>:</a:t>
            </a:r>
            <a:r>
              <a:rPr lang="ja-JP" altLang="en-US" sz="2400" dirty="0"/>
              <a:t>スタビライザー</a:t>
            </a:r>
            <a:endParaRPr lang="en-US" altLang="ja-JP" sz="2400" dirty="0"/>
          </a:p>
          <a:p>
            <a:r>
              <a:rPr lang="en-US" altLang="ja-JP" sz="2400" dirty="0"/>
              <a:t>RB,LB:</a:t>
            </a:r>
            <a:r>
              <a:rPr lang="ja-JP" altLang="en-US" sz="2400" dirty="0"/>
              <a:t>ロール</a:t>
            </a:r>
            <a:endParaRPr lang="en-US" altLang="ja-JP" sz="2400" dirty="0"/>
          </a:p>
          <a:p>
            <a:r>
              <a:rPr lang="en-US" altLang="ja-JP" sz="2400" dirty="0"/>
              <a:t>RT,LT:</a:t>
            </a:r>
            <a:r>
              <a:rPr lang="ja-JP" altLang="en-US" sz="2400" dirty="0"/>
              <a:t>武器使用</a:t>
            </a:r>
            <a:endParaRPr lang="en-US" altLang="ja-JP" sz="2400" dirty="0"/>
          </a:p>
          <a:p>
            <a:r>
              <a:rPr lang="en-US" altLang="ja-JP" sz="2400" dirty="0"/>
              <a:t>A:</a:t>
            </a:r>
            <a:r>
              <a:rPr lang="ja-JP" altLang="en-US" sz="2400" dirty="0"/>
              <a:t>上昇</a:t>
            </a:r>
            <a:endParaRPr lang="en-US" altLang="ja-JP" sz="2400" dirty="0"/>
          </a:p>
          <a:p>
            <a:r>
              <a:rPr lang="en-US" altLang="ja-JP" sz="2400" dirty="0"/>
              <a:t>B:</a:t>
            </a:r>
            <a:r>
              <a:rPr lang="ja-JP" altLang="en-US" sz="2400" dirty="0"/>
              <a:t>下降</a:t>
            </a:r>
            <a:endParaRPr lang="en-US" altLang="ja-JP" sz="2400" dirty="0"/>
          </a:p>
          <a:p>
            <a:r>
              <a:rPr lang="en-US" altLang="ja-JP" sz="2400" dirty="0"/>
              <a:t>X:</a:t>
            </a:r>
            <a:r>
              <a:rPr lang="ja-JP" altLang="en-US" sz="2400" dirty="0"/>
              <a:t>クイックブースト</a:t>
            </a:r>
            <a:endParaRPr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94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703F79-4744-42CC-B8C8-1B3BA1F58AEC}"/>
              </a:ext>
            </a:extLst>
          </p:cNvPr>
          <p:cNvSpPr txBox="1"/>
          <p:nvPr/>
        </p:nvSpPr>
        <p:spPr>
          <a:xfrm>
            <a:off x="228600" y="2190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画面イメージ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AB099C-18FA-442D-A831-341A3FC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41" y="877073"/>
            <a:ext cx="9073518" cy="51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4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366841-3EE4-497C-93E7-D0D6A650B561}"/>
              </a:ext>
            </a:extLst>
          </p:cNvPr>
          <p:cNvSpPr txBox="1"/>
          <p:nvPr/>
        </p:nvSpPr>
        <p:spPr>
          <a:xfrm>
            <a:off x="4875153" y="2705725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800" b="1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53881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8417C1-F295-4911-AF1C-081AAB59258B}"/>
              </a:ext>
            </a:extLst>
          </p:cNvPr>
          <p:cNvSpPr txBox="1"/>
          <p:nvPr/>
        </p:nvSpPr>
        <p:spPr>
          <a:xfrm>
            <a:off x="152400" y="152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敵陣営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1A84F8-86E6-4693-B592-2BE71A0EA332}"/>
              </a:ext>
            </a:extLst>
          </p:cNvPr>
          <p:cNvSpPr txBox="1"/>
          <p:nvPr/>
        </p:nvSpPr>
        <p:spPr>
          <a:xfrm>
            <a:off x="152400" y="1064537"/>
            <a:ext cx="4371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カッター</a:t>
            </a:r>
            <a:r>
              <a:rPr lang="en-US" altLang="ja-JP" sz="2800" b="1" dirty="0"/>
              <a:t>(LF07:CUTTER)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378CCD-59E6-4B7B-9B49-2EB45B740D59}"/>
              </a:ext>
            </a:extLst>
          </p:cNvPr>
          <p:cNvSpPr txBox="1"/>
          <p:nvPr/>
        </p:nvSpPr>
        <p:spPr>
          <a:xfrm>
            <a:off x="152400" y="1666220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最も普及している小型戦闘機、簡単に言えば雑魚</a:t>
            </a:r>
            <a:endParaRPr kumimoji="1" lang="en-US" altLang="ja-JP" dirty="0"/>
          </a:p>
          <a:p>
            <a:r>
              <a:rPr kumimoji="1" lang="ja-JP" altLang="en-US" dirty="0"/>
              <a:t>戦闘レンジは中～近距離、搭載武装は機銃</a:t>
            </a:r>
            <a:endParaRPr kumimoji="1" lang="en-US" altLang="ja-JP" dirty="0"/>
          </a:p>
          <a:p>
            <a:r>
              <a:rPr kumimoji="1" lang="ja-JP" altLang="en-US" dirty="0"/>
              <a:t>そこまで強くない画面の賑やかし役</a:t>
            </a:r>
            <a:endParaRPr kumimoji="1" lang="en-US" altLang="ja-JP" dirty="0"/>
          </a:p>
          <a:p>
            <a:r>
              <a:rPr lang="ja-JP" altLang="en-US" dirty="0"/>
              <a:t>すぐ折れるけど交換しやすい雑兵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643862-75D7-4E83-9A28-CA94BF691EA1}"/>
              </a:ext>
            </a:extLst>
          </p:cNvPr>
          <p:cNvSpPr txBox="1"/>
          <p:nvPr/>
        </p:nvSpPr>
        <p:spPr>
          <a:xfrm>
            <a:off x="70647" y="2945012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トレンチ</a:t>
            </a:r>
            <a:r>
              <a:rPr kumimoji="1" lang="en-US" altLang="ja-JP" sz="2800" b="1" dirty="0"/>
              <a:t>(MF06:TRENCH)</a:t>
            </a:r>
            <a:endParaRPr kumimoji="1" lang="ja-JP" altLang="en-US" sz="28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E6E605-058E-456C-AE23-FC3A56D186D3}"/>
              </a:ext>
            </a:extLst>
          </p:cNvPr>
          <p:cNvSpPr txBox="1"/>
          <p:nvPr/>
        </p:nvSpPr>
        <p:spPr>
          <a:xfrm>
            <a:off x="152400" y="3468232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強めの雑魚</a:t>
            </a:r>
            <a:r>
              <a:rPr kumimoji="1" lang="en-US" altLang="ja-JP" dirty="0"/>
              <a:t>AC6</a:t>
            </a:r>
            <a:r>
              <a:rPr kumimoji="1" lang="ja-JP" altLang="en-US" dirty="0"/>
              <a:t>で言うと</a:t>
            </a:r>
            <a:r>
              <a:rPr kumimoji="1" lang="en-US" altLang="ja-JP" dirty="0"/>
              <a:t>LC</a:t>
            </a:r>
            <a:r>
              <a:rPr kumimoji="1" lang="ja-JP" altLang="en-US" dirty="0"/>
              <a:t>枠</a:t>
            </a:r>
            <a:endParaRPr kumimoji="1" lang="en-US" altLang="ja-JP" dirty="0"/>
          </a:p>
          <a:p>
            <a:r>
              <a:rPr lang="ja-JP" altLang="en-US" dirty="0"/>
              <a:t>戦闘レンジは中距離、搭載武装は機銃、ミサイル</a:t>
            </a:r>
            <a:endParaRPr lang="en-US" altLang="ja-JP" dirty="0"/>
          </a:p>
          <a:p>
            <a:r>
              <a:rPr kumimoji="1" lang="ja-JP" altLang="en-US" dirty="0"/>
              <a:t>歯ごたえのある相手、再序盤の中ボスにもどうぞ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57C9AE-D82D-47EB-8FCA-6A16D2E9AEC0}"/>
              </a:ext>
            </a:extLst>
          </p:cNvPr>
          <p:cNvSpPr txBox="1"/>
          <p:nvPr/>
        </p:nvSpPr>
        <p:spPr>
          <a:xfrm>
            <a:off x="152400" y="4677312"/>
            <a:ext cx="5011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スカルペル</a:t>
            </a:r>
            <a:r>
              <a:rPr kumimoji="1" lang="en-US" altLang="ja-JP" sz="2800" b="1" dirty="0"/>
              <a:t>(LF06’:SCALPEL)</a:t>
            </a:r>
            <a:endParaRPr kumimoji="1" lang="ja-JP" altLang="en-US" sz="28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87E33C-1B32-453E-B822-8C5582268C95}"/>
              </a:ext>
            </a:extLst>
          </p:cNvPr>
          <p:cNvSpPr txBox="1"/>
          <p:nvPr/>
        </p:nvSpPr>
        <p:spPr>
          <a:xfrm>
            <a:off x="152400" y="5200532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高速ステルス機、この中だと実装優先度低め</a:t>
            </a:r>
            <a:endParaRPr lang="en-US" altLang="ja-JP" dirty="0"/>
          </a:p>
          <a:p>
            <a:r>
              <a:rPr kumimoji="1" lang="ja-JP" altLang="en-US" dirty="0"/>
              <a:t>戦闘レンジは近</a:t>
            </a:r>
            <a:r>
              <a:rPr kumimoji="1" lang="en-US" altLang="ja-JP" dirty="0"/>
              <a:t>~</a:t>
            </a:r>
            <a:r>
              <a:rPr kumimoji="1" lang="ja-JP" altLang="en-US" dirty="0"/>
              <a:t>接触</a:t>
            </a:r>
            <a:r>
              <a:rPr lang="ja-JP" altLang="en-US" dirty="0"/>
              <a:t>距離、武装は機銃と</a:t>
            </a:r>
            <a:endParaRPr lang="en-US" altLang="ja-JP" dirty="0"/>
          </a:p>
          <a:p>
            <a:r>
              <a:rPr lang="ja-JP" altLang="en-US" dirty="0"/>
              <a:t>機体前部に展開するエネルギーブレード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795AD5-7752-4C2B-ADFC-5A0BAF42A7CB}"/>
              </a:ext>
            </a:extLst>
          </p:cNvPr>
          <p:cNvSpPr txBox="1"/>
          <p:nvPr/>
        </p:nvSpPr>
        <p:spPr>
          <a:xfrm>
            <a:off x="6096000" y="1004500"/>
            <a:ext cx="562205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現在の命名規則：</a:t>
            </a:r>
            <a:r>
              <a:rPr lang="ja-JP" altLang="en-US" sz="2000" b="1" dirty="0"/>
              <a:t>サイズ</a:t>
            </a:r>
            <a:r>
              <a:rPr lang="en-US" altLang="ja-JP" sz="2000" b="1" dirty="0"/>
              <a:t>(L</a:t>
            </a:r>
            <a:r>
              <a:rPr kumimoji="1" lang="en-US" altLang="ja-JP" sz="2000" b="1" dirty="0"/>
              <a:t>ight</a:t>
            </a:r>
            <a:r>
              <a:rPr lang="en-US" altLang="ja-JP" sz="2000" b="1" dirty="0"/>
              <a:t>,Middle,Heavy)</a:t>
            </a:r>
          </a:p>
          <a:p>
            <a:r>
              <a:rPr kumimoji="1" lang="ja-JP" altLang="en-US" sz="2000" b="1" dirty="0"/>
              <a:t>（</a:t>
            </a:r>
            <a:r>
              <a:rPr lang="ja-JP" altLang="en-US" sz="2000" b="1" dirty="0"/>
              <a:t>変えてもいい</a:t>
            </a:r>
            <a:r>
              <a:rPr kumimoji="1" lang="ja-JP" altLang="en-US" sz="2000" b="1" dirty="0"/>
              <a:t>）種別</a:t>
            </a:r>
            <a:r>
              <a:rPr kumimoji="1" lang="en-US" altLang="ja-JP" sz="2000" b="1" dirty="0"/>
              <a:t>(</a:t>
            </a:r>
            <a:r>
              <a:rPr lang="en-US" altLang="ja-JP" sz="2000" b="1" dirty="0"/>
              <a:t>F</a:t>
            </a:r>
            <a:r>
              <a:rPr kumimoji="1" lang="en-US" altLang="ja-JP" sz="2000" b="1" dirty="0"/>
              <a:t>ighter,Ship</a:t>
            </a:r>
            <a:r>
              <a:rPr kumimoji="1" lang="ja-JP" altLang="en-US" sz="2000" b="1" dirty="0"/>
              <a:t>）</a:t>
            </a:r>
            <a:endParaRPr kumimoji="1" lang="en-US" altLang="ja-JP" sz="2000" b="1" dirty="0"/>
          </a:p>
          <a:p>
            <a:r>
              <a:rPr lang="en-US" altLang="ja-JP" sz="2000" b="1" dirty="0"/>
              <a:t>		</a:t>
            </a:r>
            <a:r>
              <a:rPr lang="ja-JP" altLang="en-US" sz="2000" b="1" dirty="0"/>
              <a:t>世代数</a:t>
            </a:r>
            <a:endParaRPr lang="en-US" altLang="ja-JP" sz="2000" b="1" dirty="0"/>
          </a:p>
          <a:p>
            <a:r>
              <a:rPr kumimoji="1" lang="en-US" altLang="ja-JP" sz="2000" b="1" dirty="0"/>
              <a:t>		</a:t>
            </a:r>
            <a:r>
              <a:rPr kumimoji="1" lang="ja-JP" altLang="en-US" sz="2000" b="1" dirty="0"/>
              <a:t>名前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F07B930-FAB2-47CD-91D2-898E3FB3F852}"/>
              </a:ext>
            </a:extLst>
          </p:cNvPr>
          <p:cNvSpPr txBox="1"/>
          <p:nvPr/>
        </p:nvSpPr>
        <p:spPr>
          <a:xfrm>
            <a:off x="6170367" y="29142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中型船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0D0C0F-75D5-4FB4-AF71-3627F14F48F6}"/>
              </a:ext>
            </a:extLst>
          </p:cNvPr>
          <p:cNvSpPr txBox="1"/>
          <p:nvPr/>
        </p:nvSpPr>
        <p:spPr>
          <a:xfrm>
            <a:off x="6195053" y="3404624"/>
            <a:ext cx="5211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大型の一般敵、耐久はあるけど移動は遅い、的</a:t>
            </a:r>
            <a:endParaRPr kumimoji="1" lang="en-US" altLang="ja-JP" dirty="0"/>
          </a:p>
          <a:p>
            <a:r>
              <a:rPr lang="ja-JP" altLang="en-US" dirty="0"/>
              <a:t>戦闘レンジは中～遠距離、搭載武装は砲</a:t>
            </a:r>
            <a:endParaRPr lang="en-US" altLang="ja-JP" dirty="0"/>
          </a:p>
          <a:p>
            <a:r>
              <a:rPr lang="ja-JP" altLang="en-US" dirty="0"/>
              <a:t>連装ミサイル。船系に関しては武装の違う</a:t>
            </a:r>
            <a:endParaRPr lang="en-US" altLang="ja-JP" dirty="0"/>
          </a:p>
          <a:p>
            <a:r>
              <a:rPr lang="ja-JP" altLang="en-US" dirty="0"/>
              <a:t>バリエーション機を出していいかも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A27CF7-C092-46CF-B07D-CA9F16B198BB}"/>
              </a:ext>
            </a:extLst>
          </p:cNvPr>
          <p:cNvSpPr txBox="1"/>
          <p:nvPr/>
        </p:nvSpPr>
        <p:spPr>
          <a:xfrm>
            <a:off x="6195053" y="47080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ライバル機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21F0E4-D3C9-4414-94BA-69066EE8E5ED}"/>
              </a:ext>
            </a:extLst>
          </p:cNvPr>
          <p:cNvSpPr txBox="1"/>
          <p:nvPr/>
        </p:nvSpPr>
        <p:spPr>
          <a:xfrm>
            <a:off x="6313835" y="5247444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  <a:r>
              <a:rPr kumimoji="1" lang="en-US" altLang="ja-JP" dirty="0"/>
              <a:t>AC</a:t>
            </a:r>
            <a:r>
              <a:rPr kumimoji="1" lang="ja-JP" altLang="en-US" dirty="0"/>
              <a:t>です、中ボスにも大ボスにも</a:t>
            </a:r>
          </a:p>
        </p:txBody>
      </p:sp>
    </p:spTree>
    <p:extLst>
      <p:ext uri="{BB962C8B-B14F-4D97-AF65-F5344CB8AC3E}">
        <p14:creationId xmlns:p14="http://schemas.microsoft.com/office/powerpoint/2010/main" val="235997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206D4D-7EFB-4264-B51C-971AC27C1CC9}"/>
              </a:ext>
            </a:extLst>
          </p:cNvPr>
          <p:cNvSpPr txBox="1"/>
          <p:nvPr/>
        </p:nvSpPr>
        <p:spPr>
          <a:xfrm>
            <a:off x="152400" y="152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敵陣営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4F7AAD-A76C-4D4E-8403-35B48EE42C49}"/>
              </a:ext>
            </a:extLst>
          </p:cNvPr>
          <p:cNvSpPr txBox="1"/>
          <p:nvPr/>
        </p:nvSpPr>
        <p:spPr>
          <a:xfrm>
            <a:off x="152400" y="1228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大型艦船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5F2622-0E75-437B-8818-BA3D22ED07B5}"/>
              </a:ext>
            </a:extLst>
          </p:cNvPr>
          <p:cNvSpPr txBox="1"/>
          <p:nvPr/>
        </p:nvSpPr>
        <p:spPr>
          <a:xfrm>
            <a:off x="219075" y="1751945"/>
            <a:ext cx="6417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超大型のボスエネミー</a:t>
            </a:r>
            <a:endParaRPr kumimoji="1" lang="en-US" altLang="ja-JP" dirty="0"/>
          </a:p>
          <a:p>
            <a:r>
              <a:rPr kumimoji="1" lang="ja-JP" altLang="en-US" dirty="0"/>
              <a:t>本体に当たり判定はなく、各部に設けられた砲塔や</a:t>
            </a:r>
            <a:endParaRPr kumimoji="1" lang="en-US" altLang="ja-JP" dirty="0"/>
          </a:p>
          <a:p>
            <a:r>
              <a:rPr kumimoji="1" lang="ja-JP" altLang="en-US" dirty="0"/>
              <a:t>ミサイルアレイを攻撃する事で部位破壊＆本体へのダメージ</a:t>
            </a:r>
            <a:endParaRPr kumimoji="1" lang="en-US" altLang="ja-JP" dirty="0"/>
          </a:p>
          <a:p>
            <a:r>
              <a:rPr lang="ja-JP" altLang="en-US" dirty="0"/>
              <a:t>が入る。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71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310</Words>
  <Application>Microsoft Office PowerPoint</Application>
  <PresentationFormat>ワイド画面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ロボゲー2024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ロボゲー2024</dc:title>
  <dc:creator>student</dc:creator>
  <cp:lastModifiedBy>student</cp:lastModifiedBy>
  <cp:revision>13</cp:revision>
  <dcterms:created xsi:type="dcterms:W3CDTF">2024-07-24T00:42:25Z</dcterms:created>
  <dcterms:modified xsi:type="dcterms:W3CDTF">2024-08-05T10:21:55Z</dcterms:modified>
</cp:coreProperties>
</file>