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B1BE5D-7A29-749F-D3A2-C25F313D9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B3A4D6-7042-4981-C540-10E724422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B6BC81-A33A-D88F-8D89-94CC61EA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A15FF6-0013-81A5-E74E-A8863E5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0DF2A-59CC-63AB-4B3C-E17235E9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2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DF04D-98C1-22C0-1683-1BE5252B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903167-F590-A54A-99E2-67D875F99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2A4C26-DBA9-34E3-401C-5029819B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75C982-F5A0-1AA6-D717-F6B72118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F6737D-4CC5-ED7B-6B1C-1BAB8CE5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894FDA-A524-58C9-349C-EDA88F7948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508CD6-A1EF-48A9-1611-BC9512DB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C2F4E9-8A2C-CE31-2245-FADDF5E1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CD8B8-471C-3364-FAAD-E37157B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2D52E-7236-008D-7F8D-23013AD6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8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37652-C83E-204F-4282-B81785A1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C11A7F-C134-C9EA-08D3-41878F76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48DBB-E130-7AC8-3EAF-4719A88E2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2F574B-E533-E825-CAE1-C9CA5AFF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2D5323-E3AA-727C-4AFD-0ECFE772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652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8B24-7FDE-8062-7CC8-FA3B5E4A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82B176-780C-1F55-3E33-48124FB2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CEFD25-49C5-3641-6963-AE205328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8AE606-99CF-A6D5-8724-D22AD4E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18AAAE-C7E0-B4B5-88EC-A13E37D4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774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6FC34-B509-CE6D-8C67-16329720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539A6A-9218-6E99-3C3D-1112C1BC3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424DB4-3D33-1269-CE58-7DD152BA4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1EBA2-F58B-CD2C-3510-1FD6F791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B2691-2CF4-5C60-DAFD-9FE20583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4B44A-3656-284D-4B87-38936CB1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40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5CC1D-CBED-EBE9-8C0C-06876DFA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9F8EE-BFC5-1ECB-9737-8DFB82C0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69C271-38CD-356A-659F-DBE17175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5405CE-6F93-4165-B11B-A46D45096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C67B26E-0548-A94D-E033-31F855F87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847F34F-AE2B-C38D-AB41-9CEA2593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0AB47C5-0490-FECD-066B-F4358E7D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D6168C-BB8B-B2DF-83E4-81176DAD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88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DB655-D139-367E-3E4A-5C7A9A04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EBCEDE4-AA70-DA8A-0E05-BE340CF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622458-8A19-0362-7842-9DFE1F36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7833CB-E19F-1D46-8BD5-88A21756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0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BBE261F-2D3E-5ED3-207A-ABA0124F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5F73D5F-3C3E-9CD5-640F-1C3E935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AF20F-CA72-E30B-3260-7C9923D31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66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457D0-E1AD-DDD9-7176-1FC56D6A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EC157-3C4B-9D3A-F307-C78E10688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368A56-9276-4A44-E772-406217418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85415-AAA4-E50E-DECC-ACE21D95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19F06D-CD1B-A598-D0F1-3C21FA6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E74FF3-F399-F9D5-EE36-F5D887E7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062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A30C9B-EBA4-CC27-44F9-BEE636B3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D327EF-46EA-504E-3EAC-8B6CFEE5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4D5319-1718-9292-0EAC-3591C4BF9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30880E-77A7-F38A-6164-489C2F5E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8514BE-6D71-F3E4-41CD-8ACC975C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8FD51E-F5C6-7079-CAD7-BD1435F3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2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15D233-3006-727F-F6DE-6FF73FBC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CE4FD4-2CEF-CCD6-C294-E591F8A58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BDCCB-75C1-4AFF-920F-8C6D1A3F9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686577-0B07-4659-A689-95AC7CAE39AB}" type="datetimeFigureOut">
              <a:rPr kumimoji="1" lang="ja-JP" altLang="en-US" smtClean="0"/>
              <a:t>2025/2/17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3BDE3A-DB81-18B9-C94B-D22D5D7D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863C17-C683-A66B-A1F4-2AE504EEC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29B25-F232-4A02-97CA-716FAA2645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9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405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Takayoshi Matsuyama</dc:creator>
  <cp:lastModifiedBy>Takayoshi Matsuyama</cp:lastModifiedBy>
  <cp:revision>1</cp:revision>
  <dcterms:created xsi:type="dcterms:W3CDTF">2025-02-16T20:53:28Z</dcterms:created>
  <dcterms:modified xsi:type="dcterms:W3CDTF">2025-02-16T20:53:40Z</dcterms:modified>
</cp:coreProperties>
</file>