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9713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E5D-7A29-749F-D3A2-C25F313D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3A4D6-7042-4981-C540-10E72442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6BC81-A33A-D88F-8D89-94CC61EA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15FF6-0013-81A5-E74E-A8863E5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0DF2A-59CC-63AB-4B3C-E17235E9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F04D-98C1-22C0-1683-1BE5252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903167-F590-A54A-99E2-67D875F9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A4C26-DBA9-34E3-401C-5029819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5C982-F5A0-1AA6-D717-F6B7211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6737D-4CC5-ED7B-6B1C-1BAB8CE5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894FDA-A524-58C9-349C-EDA88F79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508CD6-A1EF-48A9-1611-BC9512DB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2F4E9-8A2C-CE31-2245-FADDF5E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CD8B8-471C-3364-FAAD-E37157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D52E-7236-008D-7F8D-23013AD6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652-C83E-204F-4282-B81785A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C11A7F-C134-C9EA-08D3-41878F76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48DBB-E130-7AC8-3EAF-4719A88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F574B-E533-E825-CAE1-C9CA5AFF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5323-E3AA-727C-4AFD-0ECFE772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8B24-7FDE-8062-7CC8-FA3B5E4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2B176-780C-1F55-3E33-48124FB2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FD25-49C5-3641-6963-AE205328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AE606-99CF-A6D5-8724-D22AD4E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8AAAE-C7E0-B4B5-88EC-A13E37D4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6FC34-B509-CE6D-8C67-163297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39A6A-9218-6E99-3C3D-1112C1BC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24DB4-3D33-1269-CE58-7DD152BA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1EBA2-F58B-CD2C-3510-1FD6F79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B2691-2CF4-5C60-DAFD-9FE20583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4B44A-3656-284D-4B87-38936CB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5CC1D-CBED-EBE9-8C0C-06876DF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9F8EE-BFC5-1ECB-9737-8DFB82C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69C271-38CD-356A-659F-DBE17175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405CE-6F93-4165-B11B-A46D4509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67B26E-0548-A94D-E033-31F855F8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47F34F-AE2B-C38D-AB41-9CEA259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AB47C5-0490-FECD-066B-F4358E7D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D6168C-BB8B-B2DF-83E4-81176DA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DB655-D139-367E-3E4A-5C7A9A04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CEDE4-AA70-DA8A-0E05-BE340CF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22458-8A19-0362-7842-9DFE1F36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7833CB-E19F-1D46-8BD5-88A21756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BE261F-2D3E-5ED3-207A-ABA0124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F73D5F-3C3E-9CD5-640F-1C3E935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AF20F-CA72-E30B-3260-7C9923D3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57D0-E1AD-DDD9-7176-1FC56D6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EC157-3C4B-9D3A-F307-C78E1068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68A56-9276-4A44-E772-40621741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85415-AAA4-E50E-DECC-ACE21D95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9F06D-CD1B-A598-D0F1-3C21FA6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74FF3-F399-F9D5-EE36-F5D887E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0C9B-EBA4-CC27-44F9-BEE636B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D327EF-46EA-504E-3EAC-8B6CFEE5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4D5319-1718-9292-0EAC-3591C4BF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0880E-77A7-F38A-6164-489C2F5E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514BE-6D71-F3E4-41CD-8ACC975C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FD51E-F5C6-7079-CAD7-BD1435F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5D233-3006-727F-F6DE-6FF73FBC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E4FD4-2CEF-CCD6-C294-E591F8A5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BDCCB-75C1-4AFF-920F-8C6D1A3F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86577-0B07-4659-A689-95AC7CAE39AB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BDE3A-DB81-18B9-C94B-D22D5D7D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63C17-C683-A66B-A1F4-2AE504EE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B8E6B07E-2DA9-D642-28C7-E1432941021F}"/>
              </a:ext>
            </a:extLst>
          </p:cNvPr>
          <p:cNvSpPr/>
          <p:nvPr/>
        </p:nvSpPr>
        <p:spPr>
          <a:xfrm>
            <a:off x="201880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/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blipFill>
                <a:blip r:embed="rId3"/>
                <a:stretch>
                  <a:fillRect l="-23404" r="-19149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/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blipFill>
                <a:blip r:embed="rId4"/>
                <a:stretch>
                  <a:fillRect l="-22449" r="-1632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7586CFD1-D772-91BE-20AF-1ECAB51314C7}"/>
              </a:ext>
            </a:extLst>
          </p:cNvPr>
          <p:cNvSpPr/>
          <p:nvPr/>
        </p:nvSpPr>
        <p:spPr>
          <a:xfrm>
            <a:off x="1920875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/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blipFill>
                <a:blip r:embed="rId5"/>
                <a:stretch>
                  <a:fillRect l="-7246" r="-579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5707-0A83-B326-D8F0-0822A620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/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18750" r="-2083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/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/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blipFill>
                <a:blip r:embed="rId5"/>
                <a:stretch>
                  <a:fillRect l="-10959" r="-5479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2EFCC3-93B2-D6F0-5CA4-34087A4EFD62}"/>
              </a:ext>
            </a:extLst>
          </p:cNvPr>
          <p:cNvSpPr/>
          <p:nvPr/>
        </p:nvSpPr>
        <p:spPr>
          <a:xfrm>
            <a:off x="844147" y="2981603"/>
            <a:ext cx="4176000" cy="720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/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blipFill>
                <a:blip r:embed="rId6"/>
                <a:stretch>
                  <a:fillRect l="-13889" r="-138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/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blipFill>
                <a:blip r:embed="rId7"/>
                <a:stretch>
                  <a:fillRect l="-11644" r="-616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BEC3D2-A566-7608-1C4C-4FBDA038CBA3}"/>
              </a:ext>
            </a:extLst>
          </p:cNvPr>
          <p:cNvSpPr/>
          <p:nvPr/>
        </p:nvSpPr>
        <p:spPr>
          <a:xfrm>
            <a:off x="856397" y="756208"/>
            <a:ext cx="4163750" cy="72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/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blipFill>
                <a:blip r:embed="rId8"/>
                <a:stretch>
                  <a:fillRect l="-1466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/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blipFill>
                <a:blip r:embed="rId9"/>
                <a:stretch>
                  <a:fillRect l="-11333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200BA2-8709-87FF-7F41-D0A6E1F6A5A9}"/>
              </a:ext>
            </a:extLst>
          </p:cNvPr>
          <p:cNvSpPr/>
          <p:nvPr/>
        </p:nvSpPr>
        <p:spPr>
          <a:xfrm>
            <a:off x="856397" y="1477220"/>
            <a:ext cx="4163750" cy="7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1E7B140-1592-E9F5-488B-C9BE0DF6FF30}"/>
              </a:ext>
            </a:extLst>
          </p:cNvPr>
          <p:cNvGrpSpPr/>
          <p:nvPr/>
        </p:nvGrpSpPr>
        <p:grpSpPr>
          <a:xfrm>
            <a:off x="4310988" y="2403407"/>
            <a:ext cx="71252" cy="337952"/>
            <a:chOff x="6282047" y="2838203"/>
            <a:chExt cx="71252" cy="337952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3C2A730-6FE5-8CD8-FB1C-09B7122DEFA1}"/>
                </a:ext>
              </a:extLst>
            </p:cNvPr>
            <p:cNvSpPr/>
            <p:nvPr/>
          </p:nvSpPr>
          <p:spPr>
            <a:xfrm>
              <a:off x="6282047" y="28382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10DBA02-4D0A-59C6-644E-1A770C0947C0}"/>
                </a:ext>
              </a:extLst>
            </p:cNvPr>
            <p:cNvSpPr/>
            <p:nvPr/>
          </p:nvSpPr>
          <p:spPr>
            <a:xfrm>
              <a:off x="6282047" y="297155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29F41A5-3AB9-18DB-9028-A0B252EF3B7F}"/>
                </a:ext>
              </a:extLst>
            </p:cNvPr>
            <p:cNvSpPr/>
            <p:nvPr/>
          </p:nvSpPr>
          <p:spPr>
            <a:xfrm>
              <a:off x="6282047" y="31049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799007-FD1B-A7F3-6794-D98CEE116115}"/>
              </a:ext>
            </a:extLst>
          </p:cNvPr>
          <p:cNvSpPr/>
          <p:nvPr/>
        </p:nvSpPr>
        <p:spPr>
          <a:xfrm>
            <a:off x="856397" y="750672"/>
            <a:ext cx="2808000" cy="29316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06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ADC7-17F2-39AC-F631-5F2FE215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78EB91-50C5-0D0F-964B-7BF94C1DCED4}"/>
              </a:ext>
            </a:extLst>
          </p:cNvPr>
          <p:cNvSpPr/>
          <p:nvPr/>
        </p:nvSpPr>
        <p:spPr>
          <a:xfrm>
            <a:off x="256010" y="2013825"/>
            <a:ext cx="4957262" cy="108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3FB1E36-348D-BAFF-4E8E-0CAF3F03ED26}"/>
              </a:ext>
            </a:extLst>
          </p:cNvPr>
          <p:cNvSpPr/>
          <p:nvPr/>
        </p:nvSpPr>
        <p:spPr>
          <a:xfrm>
            <a:off x="256010" y="3102975"/>
            <a:ext cx="4957262" cy="25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/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全人口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blipFill>
                <a:blip r:embed="rId2"/>
                <a:stretch>
                  <a:fillRect l="-4132" t="-11667" r="-619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/>
              <p:nvPr/>
            </p:nvSpPr>
            <p:spPr>
              <a:xfrm>
                <a:off x="420935" y="1558327"/>
                <a:ext cx="11587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(陽性)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5" y="1558327"/>
                <a:ext cx="1158779" cy="369332"/>
              </a:xfrm>
              <a:prstGeom prst="rect">
                <a:avLst/>
              </a:prstGeom>
              <a:blipFill>
                <a:blip r:embed="rId3"/>
                <a:stretch>
                  <a:fillRect l="-4737" t="-11667" r="-842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/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疾患</m:t>
                      </m:r>
                      <m:r>
                        <a:rPr lang="ja-JP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あり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blipFill>
                <a:blip r:embed="rId4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/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srgbClr val="00B050"/>
                    </a:solidFill>
                  </a:rPr>
                  <a:t>疾患</a:t>
                </a:r>
                <a:r>
                  <a:rPr kumimoji="1" lang="ja-JP" altLang="en-US" sz="2400" dirty="0">
                    <a:solidFill>
                      <a:srgbClr val="00B050"/>
                    </a:solidFill>
                  </a:rPr>
                  <a:t>なし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blipFill>
                <a:blip r:embed="rId5"/>
                <a:stretch>
                  <a:fillRect b="-24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/>
              <p:nvPr/>
            </p:nvSpPr>
            <p:spPr>
              <a:xfrm>
                <a:off x="2060133" y="1591347"/>
                <a:ext cx="12864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陰性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33" y="1591347"/>
                <a:ext cx="1286442" cy="369332"/>
              </a:xfrm>
              <a:prstGeom prst="rect">
                <a:avLst/>
              </a:prstGeom>
              <a:blipFill>
                <a:blip r:embed="rId6"/>
                <a:stretch>
                  <a:fillRect l="-4739" t="-11475" r="-7109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/>
              <p:nvPr/>
            </p:nvSpPr>
            <p:spPr>
              <a:xfrm>
                <a:off x="512594" y="2172200"/>
                <a:ext cx="9754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4" y="2172200"/>
                <a:ext cx="975460" cy="369332"/>
              </a:xfrm>
              <a:prstGeom prst="rect">
                <a:avLst/>
              </a:prstGeom>
              <a:blipFill>
                <a:blip r:embed="rId7"/>
                <a:stretch>
                  <a:fillRect l="-5625" r="-62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/>
              <p:nvPr/>
            </p:nvSpPr>
            <p:spPr>
              <a:xfrm>
                <a:off x="509036" y="3456704"/>
                <a:ext cx="9825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36" y="3456704"/>
                <a:ext cx="982577" cy="369332"/>
              </a:xfrm>
              <a:prstGeom prst="rect">
                <a:avLst/>
              </a:prstGeom>
              <a:blipFill>
                <a:blip r:embed="rId8"/>
                <a:stretch>
                  <a:fillRect l="-6211" r="-621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/>
              <p:nvPr/>
            </p:nvSpPr>
            <p:spPr>
              <a:xfrm>
                <a:off x="2341798" y="2172200"/>
                <a:ext cx="11031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98" y="2172200"/>
                <a:ext cx="1103122" cy="369332"/>
              </a:xfrm>
              <a:prstGeom prst="rect">
                <a:avLst/>
              </a:prstGeom>
              <a:blipFill>
                <a:blip r:embed="rId9"/>
                <a:stretch>
                  <a:fillRect l="-4972" r="-552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/>
              <p:nvPr/>
            </p:nvSpPr>
            <p:spPr>
              <a:xfrm>
                <a:off x="2338239" y="3456704"/>
                <a:ext cx="11102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239" y="3456704"/>
                <a:ext cx="1110240" cy="369332"/>
              </a:xfrm>
              <a:prstGeom prst="rect">
                <a:avLst/>
              </a:prstGeom>
              <a:blipFill>
                <a:blip r:embed="rId10"/>
                <a:stretch>
                  <a:fillRect l="-5495" r="-54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C094987-14AB-E120-9FEC-0B31E37ACF7F}"/>
              </a:ext>
            </a:extLst>
          </p:cNvPr>
          <p:cNvSpPr/>
          <p:nvPr/>
        </p:nvSpPr>
        <p:spPr>
          <a:xfrm>
            <a:off x="256009" y="2013825"/>
            <a:ext cx="1656000" cy="36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3E1439A-03A1-B784-7643-012C19006424}"/>
              </a:ext>
            </a:extLst>
          </p:cNvPr>
          <p:cNvSpPr/>
          <p:nvPr/>
        </p:nvSpPr>
        <p:spPr>
          <a:xfrm>
            <a:off x="1966320" y="2013825"/>
            <a:ext cx="2160000" cy="3600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0E9B6A48-5360-7150-EACD-46BA08F967AE}"/>
              </a:ext>
            </a:extLst>
          </p:cNvPr>
          <p:cNvSpPr/>
          <p:nvPr/>
        </p:nvSpPr>
        <p:spPr>
          <a:xfrm rot="5400000">
            <a:off x="2048658" y="4016935"/>
            <a:ext cx="237259" cy="382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/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検査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blipFill>
                <a:blip r:embed="rId11"/>
                <a:stretch>
                  <a:fillRect l="-13913" t="-11667" r="-147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/>
              <p:nvPr/>
            </p:nvSpPr>
            <p:spPr>
              <a:xfrm>
                <a:off x="387699" y="2672515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真陽性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99" y="2672515"/>
                <a:ext cx="1401558" cy="369332"/>
              </a:xfrm>
              <a:prstGeom prst="rect">
                <a:avLst/>
              </a:prstGeom>
              <a:blipFill>
                <a:blip r:embed="rId12"/>
                <a:stretch>
                  <a:fillRect l="-8261" t="-9836" r="-782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/>
              <p:nvPr/>
            </p:nvSpPr>
            <p:spPr>
              <a:xfrm>
                <a:off x="2241688" y="2642448"/>
                <a:ext cx="1401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688" y="2642448"/>
                <a:ext cx="1401557" cy="369332"/>
              </a:xfrm>
              <a:prstGeom prst="rect">
                <a:avLst/>
              </a:prstGeom>
              <a:blipFill>
                <a:blip r:embed="rId13"/>
                <a:stretch>
                  <a:fillRect l="-10435" t="-22951" r="-826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/>
              <p:nvPr/>
            </p:nvSpPr>
            <p:spPr>
              <a:xfrm>
                <a:off x="431781" y="3992862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陽性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1" y="3992862"/>
                <a:ext cx="1401558" cy="369332"/>
              </a:xfrm>
              <a:prstGeom prst="rect">
                <a:avLst/>
              </a:prstGeom>
              <a:blipFill>
                <a:blip r:embed="rId14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/>
              <p:nvPr/>
            </p:nvSpPr>
            <p:spPr>
              <a:xfrm>
                <a:off x="2241689" y="3992862"/>
                <a:ext cx="14015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真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689" y="3992862"/>
                <a:ext cx="1401556" cy="369332"/>
              </a:xfrm>
              <a:prstGeom prst="rect">
                <a:avLst/>
              </a:prstGeom>
              <a:blipFill>
                <a:blip r:embed="rId15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201DEE-AE58-EC8E-3EFC-D2FCDC137667}"/>
              </a:ext>
            </a:extLst>
          </p:cNvPr>
          <p:cNvSpPr txBox="1"/>
          <p:nvPr/>
        </p:nvSpPr>
        <p:spPr>
          <a:xfrm>
            <a:off x="135963" y="225631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検査 </a:t>
            </a: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回目の状況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B31EB3A-0B32-6DE4-0DD3-E84C3D08CAEE}"/>
              </a:ext>
            </a:extLst>
          </p:cNvPr>
          <p:cNvGrpSpPr/>
          <p:nvPr/>
        </p:nvGrpSpPr>
        <p:grpSpPr>
          <a:xfrm>
            <a:off x="6913031" y="1787302"/>
            <a:ext cx="5124594" cy="4077468"/>
            <a:chOff x="7661167" y="1787302"/>
            <a:chExt cx="5124594" cy="40774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/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400" b="1" dirty="0"/>
                    <a:t>感度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blipFill>
                  <a:blip r:embed="rId16"/>
                  <a:stretch>
                    <a:fillRect l="-4379" t="-2151" b="-118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/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ja-JP" altLang="en-US" sz="2400" b="1" dirty="0"/>
                    <a:t>特異</a:t>
                  </a:r>
                  <a:r>
                    <a:rPr kumimoji="1" lang="ja-JP" altLang="en-US" sz="2400" b="1" dirty="0"/>
                    <a:t>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blipFill>
                  <a:blip r:embed="rId17"/>
                  <a:stretch>
                    <a:fillRect l="-4005"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4BFE24-23D2-FA02-69E0-F5A6ADAA8F93}"/>
                </a:ext>
              </a:extLst>
            </p:cNvPr>
            <p:cNvSpPr txBox="1"/>
            <p:nvPr/>
          </p:nvSpPr>
          <p:spPr>
            <a:xfrm>
              <a:off x="7804316" y="1905263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/>
                <a:t>検査の性能</a:t>
              </a:r>
              <a:endParaRPr lang="en-US" altLang="ja-JP" sz="24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5A08A50-E175-3D8F-5D4B-6E2686BAEC14}"/>
                </a:ext>
              </a:extLst>
            </p:cNvPr>
            <p:cNvSpPr txBox="1"/>
            <p:nvPr/>
          </p:nvSpPr>
          <p:spPr>
            <a:xfrm>
              <a:off x="7803667" y="3449236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疾患あり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chemeClr val="accent2"/>
                  </a:solidFill>
                </a:rPr>
                <a:t>陽性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4E4A92-A588-FED9-261D-1B32C0C58A6C}"/>
                </a:ext>
              </a:extLst>
            </p:cNvPr>
            <p:cNvSpPr txBox="1"/>
            <p:nvPr/>
          </p:nvSpPr>
          <p:spPr>
            <a:xfrm>
              <a:off x="7803667" y="5218485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00B050"/>
                  </a:solidFill>
                </a:rPr>
                <a:t>疾患なし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rgbClr val="0070C0"/>
                  </a:solidFill>
                </a:rPr>
                <a:t>陰性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07C469B1-9C41-6E23-FF29-6D98A9A5DDF3}"/>
                </a:ext>
              </a:extLst>
            </p:cNvPr>
            <p:cNvSpPr/>
            <p:nvPr/>
          </p:nvSpPr>
          <p:spPr>
            <a:xfrm>
              <a:off x="7661167" y="1787302"/>
              <a:ext cx="5124594" cy="4077468"/>
            </a:xfrm>
            <a:prstGeom prst="roundRect">
              <a:avLst>
                <a:gd name="adj" fmla="val 2959"/>
              </a:avLst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64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111</Words>
  <Application>Microsoft Office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Takayoshi Matsuyama</dc:creator>
  <cp:lastModifiedBy>Takayoshi Matsuyama</cp:lastModifiedBy>
  <cp:revision>40</cp:revision>
  <dcterms:created xsi:type="dcterms:W3CDTF">2025-02-16T20:53:28Z</dcterms:created>
  <dcterms:modified xsi:type="dcterms:W3CDTF">2025-02-20T23:06:35Z</dcterms:modified>
</cp:coreProperties>
</file>