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6" r:id="rId12"/>
    <p:sldId id="398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5273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2024/12/4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2024/12/4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1283299"/>
            <a:ext cx="5486400" cy="2420019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パントリーの中を整理整頓する</a:t>
            </a:r>
            <a:br>
              <a:rPr lang="en-US" altLang="ja-JP" dirty="0"/>
            </a:br>
            <a:r>
              <a:rPr lang="ja-JP" altLang="en-US" dirty="0"/>
              <a:t>アプリ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435378"/>
            <a:ext cx="6787747" cy="1593507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賞味期限を管理して</a:t>
            </a:r>
            <a:br>
              <a:rPr lang="en-US" altLang="ja-JP" dirty="0"/>
            </a:br>
            <a:r>
              <a:rPr lang="ja-JP" altLang="en-US" dirty="0"/>
              <a:t>期限内に消費したい！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基礎講座受講の動機</a:t>
            </a:r>
            <a:endParaRPr lang="ja-JP" dirty="0"/>
          </a:p>
          <a:p>
            <a:r>
              <a:rPr lang="ja-JP" altLang="en-US" dirty="0"/>
              <a:t>製作のきっかけになった事</a:t>
            </a:r>
            <a:endParaRPr lang="en-US" altLang="ja-JP" dirty="0"/>
          </a:p>
          <a:p>
            <a:r>
              <a:rPr lang="ja-JP" altLang="en-US" dirty="0"/>
              <a:t>アプリの紹介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最後に感想</a:t>
            </a:r>
            <a:endParaRPr lang="en-US" altLang="ja-JP" dirty="0"/>
          </a:p>
          <a:p>
            <a:endParaRPr lang="ja-JP" altLang="ja-JP" dirty="0"/>
          </a:p>
          <a:p>
            <a:pPr rtl="0"/>
            <a:endParaRPr lang="en-US" altLang="ja-JP" dirty="0"/>
          </a:p>
          <a:p>
            <a:pPr rtl="0"/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プレースホルダー 10" descr="植物のクローズ アップ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sz="4800" dirty="0"/>
              <a:t>基礎講座受講</a:t>
            </a:r>
            <a:br>
              <a:rPr lang="en-US" altLang="ja-JP" sz="4800" dirty="0"/>
            </a:br>
            <a:r>
              <a:rPr lang="ja-JP" altLang="en-US" sz="4800" dirty="0"/>
              <a:t>の動機</a:t>
            </a:r>
            <a:endParaRPr lang="ja-JP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402" y="833874"/>
            <a:ext cx="5791200" cy="2822659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br>
              <a:rPr lang="en-US" altLang="ja-JP" sz="2000" dirty="0"/>
            </a:br>
            <a:r>
              <a:rPr lang="ja-JP" altLang="en-US" sz="2000" dirty="0"/>
              <a:t>プロフィール：</a:t>
            </a:r>
            <a:r>
              <a:rPr lang="en-US" altLang="ja-JP" sz="2000" dirty="0"/>
              <a:t>1990</a:t>
            </a:r>
            <a:r>
              <a:rPr lang="ja-JP" altLang="en-US" sz="2000" dirty="0"/>
              <a:t>年入社（東富士配属）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業務：ガソリンエンジンの燃料評価試験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sz="2000" dirty="0"/>
              <a:t>DX</a:t>
            </a:r>
            <a:r>
              <a:rPr lang="ja-JP" altLang="en-US" sz="2000" dirty="0"/>
              <a:t>で知識向上したい：プログラミング入門受講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業務では試験燃料管理をやりやすくしたい</a:t>
            </a:r>
            <a:br>
              <a:rPr lang="en-US" altLang="ja-JP" sz="2000" dirty="0"/>
            </a:br>
            <a:r>
              <a:rPr lang="ja-JP" altLang="en-US" sz="2000" dirty="0"/>
              <a:t>→管理アプリにトライ！</a:t>
            </a:r>
            <a:endParaRPr lang="ja-JP" sz="2000" dirty="0"/>
          </a:p>
        </p:txBody>
      </p:sp>
      <p:pic>
        <p:nvPicPr>
          <p:cNvPr id="12" name="図プレースホルダー 4" descr="木目調のクローズアップ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9204" y="4061814"/>
            <a:ext cx="6025597" cy="2512943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全然わからない</a:t>
            </a:r>
            <a:r>
              <a:rPr lang="en-US" altLang="ja-JP" dirty="0"/>
              <a:t>…</a:t>
            </a:r>
            <a:r>
              <a:rPr lang="ja-JP" altLang="en-US" dirty="0"/>
              <a:t>、そうだ、　　に聞いてみよう。</a:t>
            </a:r>
            <a:endParaRPr lang="en-US" altLang="ja-JP" dirty="0"/>
          </a:p>
          <a:p>
            <a:pPr rtl="0"/>
            <a:r>
              <a:rPr lang="ja-JP" altLang="en-US" dirty="0"/>
              <a:t>簡易版作製、コード中身が分からず、不具合</a:t>
            </a:r>
            <a:endParaRPr lang="en-US" altLang="ja-JP" dirty="0"/>
          </a:p>
          <a:p>
            <a:pPr rtl="0"/>
            <a:r>
              <a:rPr lang="ja-JP" altLang="en-US" dirty="0"/>
              <a:t>改善、機能追加等のメンテナンスができない。</a:t>
            </a:r>
            <a:endParaRPr lang="en-US" altLang="ja-JP" dirty="0"/>
          </a:p>
          <a:p>
            <a:pPr rtl="0"/>
            <a:r>
              <a:rPr lang="ja-JP" altLang="en-US" dirty="0"/>
              <a:t>→知識不足を痛感！</a:t>
            </a:r>
            <a:endParaRPr lang="en-US" altLang="ja-JP" dirty="0"/>
          </a:p>
          <a:p>
            <a:pPr rtl="0"/>
            <a:r>
              <a:rPr lang="ja-JP" altLang="en-US" dirty="0"/>
              <a:t>何とかしたい</a:t>
            </a:r>
            <a:r>
              <a:rPr lang="en-US" altLang="ja-JP" dirty="0"/>
              <a:t>…</a:t>
            </a:r>
            <a:r>
              <a:rPr lang="ja-JP" altLang="en-US" dirty="0"/>
              <a:t>、基礎講座受講へ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82A1E6-498D-66A5-A750-75B612E0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721" y="4078143"/>
            <a:ext cx="415322" cy="3550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6E8EFA-03E7-89C3-EED2-4F4FD528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183" y="3791627"/>
            <a:ext cx="296397" cy="2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ja-JP"/>
            </a:defPPr>
          </a:lstStyle>
          <a:p>
            <a:r>
              <a:rPr lang="ja-JP" altLang="en-US" dirty="0"/>
              <a:t>製作のきっかけになった事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298425"/>
            <a:ext cx="10779841" cy="3700462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sz="2800" dirty="0"/>
              <a:t>家でパントリーを整理</a:t>
            </a:r>
            <a:r>
              <a:rPr lang="ja-JP" sz="2800" dirty="0"/>
              <a:t>、</a:t>
            </a:r>
            <a:r>
              <a:rPr lang="ja-JP" altLang="en-US" sz="2800" dirty="0"/>
              <a:t>賞味期限切れ食品がたくさん</a:t>
            </a:r>
            <a:r>
              <a:rPr lang="en-US" altLang="ja-JP" sz="2800" dirty="0"/>
              <a:t>…</a:t>
            </a:r>
            <a:endParaRPr lang="ja-JP" sz="2800" dirty="0"/>
          </a:p>
          <a:p>
            <a:pPr rtl="0"/>
            <a:r>
              <a:rPr lang="ja-JP" altLang="en-US" sz="2800" dirty="0"/>
              <a:t>レトルト食品など賞味期限が切れすぎてダメにしていませんか？</a:t>
            </a:r>
            <a:endParaRPr lang="en-US" altLang="ja-JP" sz="2800" dirty="0"/>
          </a:p>
          <a:p>
            <a:pPr rtl="0"/>
            <a:r>
              <a:rPr lang="en-US" altLang="ja-JP" sz="2800" dirty="0"/>
              <a:t>SDG’</a:t>
            </a:r>
            <a:r>
              <a:rPr lang="ja-JP" altLang="en-US" sz="2800" dirty="0"/>
              <a:t>ｓ観点からも良くないですよね。</a:t>
            </a:r>
            <a:endParaRPr lang="en-US" altLang="ja-JP" sz="2800" dirty="0"/>
          </a:p>
          <a:p>
            <a:pPr rtl="0"/>
            <a:r>
              <a:rPr lang="ja-JP" altLang="en-US" sz="2800" dirty="0"/>
              <a:t>業務のアプリと似た感じで作れるかも？</a:t>
            </a:r>
            <a:endParaRPr lang="ja-JP" sz="2800" dirty="0"/>
          </a:p>
          <a:p>
            <a:pPr rtl="0"/>
            <a:endParaRPr lang="ja-JP" sz="2800" dirty="0"/>
          </a:p>
        </p:txBody>
      </p:sp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3196" y="411479"/>
            <a:ext cx="8938804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アプリ紹介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lang="ja-JP" altLang="en-US" sz="4800" dirty="0"/>
              <a:t>食品の賞味期限を管理する</a:t>
            </a:r>
            <a:endParaRPr 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73995"/>
            <a:ext cx="4156709" cy="1645920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sz="4400" dirty="0"/>
              <a:t>目標とﾄﾗｲの結果</a:t>
            </a:r>
            <a:endParaRPr lang="ja-JP" sz="4400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8909858" cy="773923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完成目標（イメージ）</a:t>
            </a:r>
            <a:endParaRPr 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764BF4-BD27-8265-6972-B143C430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1267004"/>
            <a:ext cx="7264773" cy="495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A3D3B9-31B0-5919-5B2C-A7C5EEFE90AE}"/>
              </a:ext>
            </a:extLst>
          </p:cNvPr>
          <p:cNvSpPr txBox="1"/>
          <p:nvPr/>
        </p:nvSpPr>
        <p:spPr>
          <a:xfrm>
            <a:off x="8098972" y="5133321"/>
            <a:ext cx="3498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製作したものは</a:t>
            </a:r>
            <a:br>
              <a:rPr kumimoji="1" lang="en-US" altLang="ja-JP" sz="28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https://takayuki-kashiwagi2024.github.io/takayuki_kashiwagi.fnd32/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8A6CDC-3808-3ECA-2712-95FD6F1AE52F}"/>
              </a:ext>
            </a:extLst>
          </p:cNvPr>
          <p:cNvSpPr txBox="1"/>
          <p:nvPr/>
        </p:nvSpPr>
        <p:spPr>
          <a:xfrm>
            <a:off x="7859134" y="1298662"/>
            <a:ext cx="4093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・食品名入力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・賞味期限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（カレンダーから選択）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・入力した内容を表示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・個々に削除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・表示の保存と再読み込み</a:t>
            </a:r>
            <a:endParaRPr kumimoji="1" lang="en-US" altLang="ja-JP" sz="2800" dirty="0">
              <a:solidFill>
                <a:schemeClr val="bg1"/>
              </a:solidFill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</a:rPr>
              <a:t>・賞味期限の通知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8434AD7-4BE3-396C-EB8E-CA5DEA46DF0E}"/>
              </a:ext>
            </a:extLst>
          </p:cNvPr>
          <p:cNvSpPr/>
          <p:nvPr/>
        </p:nvSpPr>
        <p:spPr>
          <a:xfrm>
            <a:off x="8842115" y="4817814"/>
            <a:ext cx="484632" cy="374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アプリ製作が終り</a:t>
            </a:r>
            <a:r>
              <a:rPr lang="en-US" altLang="ja-JP" dirty="0"/>
              <a:t>…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 rtlCol="0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レクチャー、演習から既存のコードの理解が</a:t>
            </a:r>
            <a:endParaRPr lang="en-US" altLang="ja-JP" dirty="0"/>
          </a:p>
          <a:p>
            <a:pPr rtl="0"/>
            <a:r>
              <a:rPr lang="ja-JP" altLang="en-US" dirty="0"/>
              <a:t>なんとなくできる気がする。</a:t>
            </a:r>
            <a:endParaRPr lang="en-US" altLang="ja-JP" dirty="0"/>
          </a:p>
          <a:p>
            <a:pPr rtl="0"/>
            <a:r>
              <a:rPr lang="ja-JP" altLang="en-US" dirty="0"/>
              <a:t>しかし、アプリ製作はまだまだ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en-US" altLang="ja-JP" dirty="0"/>
          </a:p>
          <a:p>
            <a:pPr rtl="0"/>
            <a:r>
              <a:rPr lang="ja-JP" altLang="en-US" dirty="0"/>
              <a:t>自身の成長は日々感じることができた。</a:t>
            </a:r>
            <a:endParaRPr lang="en-US" altLang="ja-JP" dirty="0"/>
          </a:p>
          <a:p>
            <a:pPr rtl="0"/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講師の方々、受講生の皆さんに感謝！！</a:t>
            </a:r>
            <a:r>
              <a:rPr lang="en-US" altLang="ja-JP" dirty="0"/>
              <a:t>)</a:t>
            </a:r>
          </a:p>
          <a:p>
            <a:pPr rtl="0"/>
            <a:endParaRPr lang="ja-JP" dirty="0"/>
          </a:p>
        </p:txBody>
      </p:sp>
      <p:pic>
        <p:nvPicPr>
          <p:cNvPr id="5" name="図プレースホルダー 52" descr="ぶら下がっている電球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dirty="0"/>
              <a:t>https://takayuki-kashiwagi2024.github.io/takayuki_kashiwagi.fnd32/</a:t>
            </a:r>
            <a:endParaRPr 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40BFA2-69AE-F841-7612-ED76007B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72" y="2800618"/>
            <a:ext cx="3755968" cy="37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{B153E134-9F7A-43DA-A120-E51AD178EEBE}tf78853419_win32</Template>
  <TotalTime>1676</TotalTime>
  <Words>345</Words>
  <Application>Microsoft Office PowerPoint</Application>
  <PresentationFormat>ワイド画面</PresentationFormat>
  <Paragraphs>49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Meiryo UI</vt:lpstr>
      <vt:lpstr>Arial</vt:lpstr>
      <vt:lpstr>ユーザー設定</vt:lpstr>
      <vt:lpstr>パントリーの中を整理整頓する アプリ</vt:lpstr>
      <vt:lpstr>賞味期限を管理して 期限内に消費したい！</vt:lpstr>
      <vt:lpstr>基礎講座受講 の動機</vt:lpstr>
      <vt:lpstr> プロフィール：1990年入社（東富士配属）  業務：ガソリンエンジンの燃料評価試験  DXで知識向上したい：プログラミング入門受講  業務では試験燃料管理をやりやすくしたい →管理アプリにトライ！</vt:lpstr>
      <vt:lpstr>製作のきっかけになった事</vt:lpstr>
      <vt:lpstr>アプリ紹介 ・食品の賞味期限を管理する</vt:lpstr>
      <vt:lpstr>完成目標（イメージ）</vt:lpstr>
      <vt:lpstr>アプリ製作が終り…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パントリーの中を整理整頓する アプリ</dc:title>
  <dc:creator>Kashiwagi, Takayuki/柏木 貴行</dc:creator>
  <cp:lastModifiedBy>Kashiwagi, Takayuki/柏木 貴行</cp:lastModifiedBy>
  <cp:revision>7</cp:revision>
  <dcterms:created xsi:type="dcterms:W3CDTF">2024-11-21T04:33:06Z</dcterms:created>
  <dcterms:modified xsi:type="dcterms:W3CDTF">2024-12-03T23:22:24Z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