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6" r:id="rId12"/>
    <p:sldId id="404" r:id="rId13"/>
    <p:sldId id="398" r:id="rId1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5273" autoAdjust="0"/>
  </p:normalViewPr>
  <p:slideViewPr>
    <p:cSldViewPr snapToGrid="0">
      <p:cViewPr varScale="1">
        <p:scale>
          <a:sx n="65" d="100"/>
          <a:sy n="65" d="100"/>
        </p:scale>
        <p:origin x="64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29A6D377-CE9F-42F4-9401-7CF08A855EE4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2024/12/1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E2C230DF-5933-439D-898F-38E9AC9BA688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ヘッダー プレースホルダー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0A38C37-4D1D-465C-9C93-03A26BBDD059}" type="datetime1">
              <a:rPr lang="ja-JP" altLang="en-US" smtClean="0">
                <a:ea typeface="Meiryo UI" panose="020B0604030504040204" pitchFamily="50" charset="-128"/>
              </a:rPr>
              <a:t>2024/12/1</a:t>
            </a:fld>
            <a:endParaRPr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フリーフォーム(F)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ja-JP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アイコンをクリックして表を追加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ja-JP" sz="2400" b="1" i="0" kern="12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indent="-283464"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42" name="日付プレースホルダー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60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クリックしてタイトルを追加 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</a:lstStyle>
          <a:p>
            <a:pPr algn="ctr"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フリーフォーム(F)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943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オートシェイプ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Font typeface="+mj-lt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ja-JP" sz="2000"/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endParaRPr lang="ja-JP" altLang="en-US" noProof="0" dirty="0"/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画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lang="ja-JP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 lang="ja-JP">
          <a:solidFill>
            <a:schemeClr val="tx2"/>
          </a:solidFill>
        </a:defRPr>
      </a:lvl2pPr>
      <a:lvl3pPr eaLnBrk="1" hangingPunct="1">
        <a:defRPr kumimoji="1" lang="ja-JP">
          <a:solidFill>
            <a:schemeClr val="tx2"/>
          </a:solidFill>
        </a:defRPr>
      </a:lvl3pPr>
      <a:lvl4pPr eaLnBrk="1" hangingPunct="1">
        <a:defRPr kumimoji="1" lang="ja-JP">
          <a:solidFill>
            <a:schemeClr val="tx2"/>
          </a:solidFill>
        </a:defRPr>
      </a:lvl4pPr>
      <a:lvl5pPr eaLnBrk="1" hangingPunct="1">
        <a:defRPr kumimoji="1" lang="ja-JP">
          <a:solidFill>
            <a:schemeClr val="tx2"/>
          </a:solidFill>
        </a:defRPr>
      </a:lvl5pPr>
      <a:lvl6pPr eaLnBrk="1" hangingPunct="1">
        <a:defRPr kumimoji="1" lang="ja-JP">
          <a:solidFill>
            <a:schemeClr val="tx2"/>
          </a:solidFill>
        </a:defRPr>
      </a:lvl6pPr>
      <a:lvl7pPr eaLnBrk="1" hangingPunct="1">
        <a:defRPr kumimoji="1" lang="ja-JP">
          <a:solidFill>
            <a:schemeClr val="tx2"/>
          </a:solidFill>
        </a:defRPr>
      </a:lvl7pPr>
      <a:lvl8pPr eaLnBrk="1" hangingPunct="1">
        <a:defRPr kumimoji="1" lang="ja-JP">
          <a:solidFill>
            <a:schemeClr val="tx2"/>
          </a:solidFill>
        </a:defRPr>
      </a:lvl8pPr>
      <a:lvl9pPr eaLnBrk="1" hangingPunct="1">
        <a:defRPr kumimoji="1" lang="ja-JP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1283299"/>
            <a:ext cx="5486400" cy="2420019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altLang="en-US" dirty="0"/>
              <a:t>パントリーの中を整理整頓する</a:t>
            </a:r>
            <a:br>
              <a:rPr lang="en-US" altLang="ja-JP" dirty="0"/>
            </a:br>
            <a:r>
              <a:rPr lang="ja-JP" altLang="en-US" dirty="0"/>
              <a:t>アプリ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247313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dirty="0"/>
              <a:t>ありがとうございました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Brita Tamm</a:t>
            </a:r>
          </a:p>
          <a:p>
            <a:pPr rtl="0"/>
            <a:r>
              <a:rPr lang="ja-JP"/>
              <a:t>502-555-0152</a:t>
            </a:r>
          </a:p>
          <a:p>
            <a:pPr rtl="0"/>
            <a:r>
              <a:rPr lang="ja-JP"/>
              <a:t>brita@firstupconsultants.com</a:t>
            </a:r>
          </a:p>
          <a:p>
            <a:pPr rtl="0"/>
            <a:r>
              <a:rPr lang="ja-JP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435378"/>
            <a:ext cx="6787747" cy="1593507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要は賞味期限を管理して</a:t>
            </a:r>
            <a:br>
              <a:rPr lang="en-US" altLang="ja-JP" dirty="0"/>
            </a:br>
            <a:r>
              <a:rPr lang="ja-JP" altLang="en-US" dirty="0"/>
              <a:t>期限内に消費したい！</a:t>
            </a:r>
            <a:endParaRPr 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基礎講座受講の動機</a:t>
            </a:r>
            <a:endParaRPr lang="ja-JP" dirty="0"/>
          </a:p>
          <a:p>
            <a:r>
              <a:rPr lang="ja-JP" altLang="en-US" dirty="0"/>
              <a:t>製作のきっかけになった事</a:t>
            </a:r>
            <a:endParaRPr lang="en-US" altLang="ja-JP" dirty="0"/>
          </a:p>
          <a:p>
            <a:r>
              <a:rPr lang="ja-JP" altLang="en-US" dirty="0"/>
              <a:t>アプリの紹介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最後に感想</a:t>
            </a:r>
            <a:endParaRPr lang="en-US" altLang="ja-JP" dirty="0"/>
          </a:p>
          <a:p>
            <a:endParaRPr lang="ja-JP" altLang="ja-JP" dirty="0"/>
          </a:p>
          <a:p>
            <a:pPr rtl="0"/>
            <a:endParaRPr lang="en-US" altLang="ja-JP" dirty="0"/>
          </a:p>
          <a:p>
            <a:pPr rtl="0"/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プレースホルダー 10" descr="植物のクローズ アップ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sz="4800" dirty="0"/>
              <a:t>基礎講座受講</a:t>
            </a:r>
            <a:br>
              <a:rPr lang="en-US" altLang="ja-JP" sz="4800" dirty="0"/>
            </a:br>
            <a:r>
              <a:rPr lang="ja-JP" altLang="en-US" sz="4800" dirty="0"/>
              <a:t>の動機</a:t>
            </a:r>
            <a:endParaRPr lang="ja-JP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403" y="606341"/>
            <a:ext cx="5791200" cy="2822659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br>
              <a:rPr lang="en-US" altLang="ja-JP" sz="2000" dirty="0"/>
            </a:br>
            <a:r>
              <a:rPr lang="ja-JP" altLang="en-US" sz="2000" dirty="0"/>
              <a:t>プロフィール：</a:t>
            </a:r>
            <a:r>
              <a:rPr lang="en-US" altLang="ja-JP" sz="2000" dirty="0"/>
              <a:t>1990</a:t>
            </a:r>
            <a:r>
              <a:rPr lang="ja-JP" altLang="en-US" sz="2000" dirty="0"/>
              <a:t>年入社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業務：ガソリンエンジンの燃料評価試験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sz="2000" dirty="0"/>
              <a:t>DX</a:t>
            </a:r>
            <a:r>
              <a:rPr lang="ja-JP" altLang="en-US" sz="2000" dirty="0"/>
              <a:t>で知識向上したい：プログラミング入門受講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業務では試験燃料管理をやりやすくしたい</a:t>
            </a:r>
            <a:br>
              <a:rPr lang="en-US" altLang="ja-JP" sz="2000" dirty="0"/>
            </a:br>
            <a:r>
              <a:rPr lang="ja-JP" altLang="en-US" sz="2000" dirty="0"/>
              <a:t>→管理アプリにトライ！</a:t>
            </a:r>
            <a:endParaRPr lang="ja-JP" sz="2000" dirty="0"/>
          </a:p>
        </p:txBody>
      </p:sp>
      <p:pic>
        <p:nvPicPr>
          <p:cNvPr id="12" name="図プレースホルダー 4" descr="木目調のクローズアップ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6403" y="4116460"/>
            <a:ext cx="6025597" cy="2512943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全然わからない</a:t>
            </a:r>
            <a:r>
              <a:rPr lang="en-US" altLang="ja-JP" dirty="0"/>
              <a:t>…</a:t>
            </a:r>
            <a:r>
              <a:rPr lang="ja-JP" altLang="en-US" dirty="0"/>
              <a:t>、そうだ、　　に聞いてみよう</a:t>
            </a:r>
            <a:endParaRPr lang="en-US" altLang="ja-JP" dirty="0"/>
          </a:p>
          <a:p>
            <a:pPr rtl="0"/>
            <a:r>
              <a:rPr lang="ja-JP" altLang="en-US" dirty="0"/>
              <a:t>簡易版作製、コード中身が分からず、不具合</a:t>
            </a:r>
            <a:endParaRPr lang="en-US" altLang="ja-JP" dirty="0"/>
          </a:p>
          <a:p>
            <a:pPr rtl="0"/>
            <a:r>
              <a:rPr lang="ja-JP" altLang="en-US" dirty="0"/>
              <a:t>改善、機能追加等のメンテナンスができない</a:t>
            </a:r>
            <a:endParaRPr lang="en-US" altLang="ja-JP" dirty="0"/>
          </a:p>
          <a:p>
            <a:pPr rtl="0"/>
            <a:r>
              <a:rPr lang="ja-JP" altLang="en-US" dirty="0"/>
              <a:t>→知識不足を痛感！</a:t>
            </a:r>
            <a:endParaRPr lang="en-US" altLang="ja-JP" dirty="0"/>
          </a:p>
          <a:p>
            <a:pPr rtl="0"/>
            <a:r>
              <a:rPr lang="ja-JP" altLang="en-US" dirty="0"/>
              <a:t>何とかしたい</a:t>
            </a:r>
            <a:r>
              <a:rPr lang="en-US" altLang="ja-JP" dirty="0"/>
              <a:t>…</a:t>
            </a:r>
            <a:r>
              <a:rPr lang="ja-JP" altLang="en-US" dirty="0"/>
              <a:t>、基礎講座受講へ</a:t>
            </a:r>
            <a:r>
              <a:rPr lang="en-US" altLang="ja-JP" dirty="0"/>
              <a:t>…</a:t>
            </a:r>
            <a:endParaRPr 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82A1E6-498D-66A5-A750-75B612E0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695" y="3980169"/>
            <a:ext cx="415322" cy="355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6E8EFA-03E7-89C3-EED2-4F4FD528E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157" y="3693653"/>
            <a:ext cx="296397" cy="2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ja-JP"/>
            </a:defPPr>
          </a:lstStyle>
          <a:p>
            <a:r>
              <a:rPr lang="ja-JP" altLang="en-US" dirty="0"/>
              <a:t>製作のきっかけになった事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8354" y="2298425"/>
            <a:ext cx="10779841" cy="3700462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sz="2800" dirty="0"/>
              <a:t>家でパントリーを整理</a:t>
            </a:r>
            <a:r>
              <a:rPr lang="ja-JP" sz="2800" dirty="0"/>
              <a:t>、</a:t>
            </a:r>
            <a:r>
              <a:rPr lang="ja-JP" altLang="en-US" sz="2800" dirty="0"/>
              <a:t>賞味期限切れ食品がたくさん</a:t>
            </a:r>
            <a:r>
              <a:rPr lang="en-US" altLang="ja-JP" sz="2800" dirty="0"/>
              <a:t>…</a:t>
            </a:r>
            <a:endParaRPr lang="ja-JP" sz="2800" dirty="0"/>
          </a:p>
          <a:p>
            <a:pPr rtl="0"/>
            <a:r>
              <a:rPr lang="ja-JP" altLang="en-US" sz="2800" dirty="0"/>
              <a:t>レトルト食品など賞味期限が切れすぎてダメにしていませんか？</a:t>
            </a:r>
            <a:endParaRPr lang="en-US" altLang="ja-JP" sz="2800" dirty="0"/>
          </a:p>
          <a:p>
            <a:pPr rtl="0"/>
            <a:r>
              <a:rPr lang="en-US" altLang="ja-JP" sz="2800" dirty="0"/>
              <a:t>SDG’</a:t>
            </a:r>
            <a:r>
              <a:rPr lang="ja-JP" altLang="en-US" sz="2800" dirty="0"/>
              <a:t>ｓ観点からも良くないですよね。</a:t>
            </a:r>
            <a:endParaRPr lang="ja-JP" sz="2800" dirty="0"/>
          </a:p>
          <a:p>
            <a:pPr rtl="0"/>
            <a:endParaRPr lang="ja-JP" sz="2800" dirty="0"/>
          </a:p>
        </p:txBody>
      </p:sp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アプリ紹介</a:t>
            </a:r>
            <a:endParaRPr 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dirty="0"/>
              <a:t>目標とﾄﾗｲの結果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9"/>
            <a:ext cx="8909858" cy="773923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altLang="en-US" dirty="0"/>
              <a:t>目標（イメージ）</a:t>
            </a:r>
            <a:endParaRPr 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764BF4-BD27-8265-6972-B143C430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1" y="1267004"/>
            <a:ext cx="7264773" cy="4953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お、読めるようになってきた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レクチャー、演習から既存のコードの理解が</a:t>
            </a:r>
            <a:endParaRPr lang="en-US" altLang="ja-JP" dirty="0"/>
          </a:p>
          <a:p>
            <a:pPr rtl="0"/>
            <a:r>
              <a:rPr lang="ja-JP" altLang="en-US" dirty="0"/>
              <a:t>なんとなくできる気がする。</a:t>
            </a:r>
            <a:endParaRPr lang="en-US" altLang="ja-JP" dirty="0"/>
          </a:p>
          <a:p>
            <a:pPr rtl="0"/>
            <a:r>
              <a:rPr lang="ja-JP" altLang="en-US" dirty="0"/>
              <a:t>アプリ製作はまだまだ</a:t>
            </a:r>
            <a:r>
              <a:rPr lang="en-US" altLang="ja-JP" dirty="0"/>
              <a:t>…</a:t>
            </a:r>
            <a:r>
              <a:rPr lang="ja-JP" altLang="en-US" dirty="0"/>
              <a:t>。</a:t>
            </a:r>
            <a:endParaRPr lang="en-US" altLang="ja-JP" dirty="0"/>
          </a:p>
          <a:p>
            <a:pPr rtl="0"/>
            <a:r>
              <a:rPr lang="ja-JP" altLang="en-US" dirty="0"/>
              <a:t>しかし、自身の成長は日々感じることができた。</a:t>
            </a:r>
            <a:endParaRPr lang="en-US" altLang="ja-JP" dirty="0"/>
          </a:p>
          <a:p>
            <a:pPr rtl="0"/>
            <a:endParaRPr lang="ja-JP" dirty="0"/>
          </a:p>
        </p:txBody>
      </p:sp>
      <p:pic>
        <p:nvPicPr>
          <p:cNvPr id="5" name="図プレースホルダー 52" descr="ぶら下がっている電球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最後のヒントと考慮事項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一貫したリハーサル</a:t>
            </a:r>
          </a:p>
          <a:p>
            <a:pPr lvl="1" rtl="0"/>
            <a:r>
              <a:rPr lang="ja-JP"/>
              <a:t>親しみやすさを高める</a:t>
            </a:r>
          </a:p>
          <a:p>
            <a:pPr rtl="0"/>
            <a:r>
              <a:rPr lang="ja-JP"/>
              <a:t>提供のスタイルを洗練する</a:t>
            </a:r>
          </a:p>
          <a:p>
            <a:pPr lvl="1" rtl="0"/>
            <a:r>
              <a:rPr lang="ja-JP"/>
              <a:t>ペース、トーン、強調</a:t>
            </a:r>
          </a:p>
          <a:p>
            <a:pPr rtl="0"/>
            <a:r>
              <a:rPr lang="ja-JP"/>
              <a:t>タイミングと切り替え</a:t>
            </a:r>
          </a:p>
          <a:p>
            <a:pPr lvl="1" rtl="0"/>
            <a:r>
              <a:rPr lang="ja-JP"/>
              <a:t>シームレスでプロフェッショナルな提供を目指す</a:t>
            </a:r>
          </a:p>
          <a:p>
            <a:pPr rtl="0"/>
            <a:r>
              <a:rPr lang="ja-JP"/>
              <a:t>練習用の聞き手</a:t>
            </a:r>
          </a:p>
          <a:p>
            <a:pPr lvl="1" rtl="0"/>
            <a:r>
              <a:rPr lang="ja-JP"/>
              <a:t>同僚に聞いてもらい、感想を言ってもらう</a:t>
            </a:r>
          </a:p>
          <a:p>
            <a:pPr lvl="1" rtl="0"/>
            <a:endParaRPr 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/>
              <a:t>フィードバックを求める</a:t>
            </a:r>
          </a:p>
          <a:p>
            <a:pPr rtl="0"/>
            <a:r>
              <a:rPr lang="ja-JP"/>
              <a:t>パフォーマンスを振り返る</a:t>
            </a:r>
          </a:p>
          <a:p>
            <a:pPr rtl="0"/>
            <a:r>
              <a:rPr lang="ja-JP"/>
              <a:t>新しいテクニックを探索する</a:t>
            </a:r>
          </a:p>
          <a:p>
            <a:pPr rtl="0"/>
            <a:r>
              <a:rPr lang="ja-JP"/>
              <a:t>個人の目標を設定する</a:t>
            </a:r>
          </a:p>
          <a:p>
            <a:pPr rtl="0"/>
            <a:r>
              <a:rPr lang="ja-JP"/>
              <a:t>反復し、適応する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5_TF78853419_Win32" id="{58577C8C-4A86-4ADE-B226-05EE0F3D760B}" vid="{D839CB4F-7ADA-4170-AA9C-936648A492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{B153E134-9F7A-43DA-A120-E51AD178EEBE}tf78853419_win32</Template>
  <TotalTime>701</TotalTime>
  <Words>322</Words>
  <Application>Microsoft Office PowerPoint</Application>
  <PresentationFormat>ワイド画面</PresentationFormat>
  <Paragraphs>56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Meiryo UI</vt:lpstr>
      <vt:lpstr>Arial</vt:lpstr>
      <vt:lpstr>ユーザー設定</vt:lpstr>
      <vt:lpstr>パントリーの中を整理整頓する アプリ</vt:lpstr>
      <vt:lpstr>要は賞味期限を管理して 期限内に消費したい！</vt:lpstr>
      <vt:lpstr>基礎講座受講 の動機</vt:lpstr>
      <vt:lpstr> プロフィール：1990年入社  業務：ガソリンエンジンの燃料評価試験  DXで知識向上したい：プログラミング入門受講  業務では試験燃料管理をやりやすくしたい →管理アプリにトライ！</vt:lpstr>
      <vt:lpstr>製作のきっかけになった事</vt:lpstr>
      <vt:lpstr>アプリ紹介</vt:lpstr>
      <vt:lpstr>目標（イメージ）</vt:lpstr>
      <vt:lpstr>お、読めるようになってきた</vt:lpstr>
      <vt:lpstr>最後のヒントと考慮事項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パントリーの中を整理整頓する アプリ</dc:title>
  <dc:creator>Kashiwagi, Takayuki/柏木 貴行</dc:creator>
  <cp:lastModifiedBy>Kashiwagi, Takayuki/柏木 貴行</cp:lastModifiedBy>
  <cp:revision>3</cp:revision>
  <dcterms:created xsi:type="dcterms:W3CDTF">2024-11-21T04:33:06Z</dcterms:created>
  <dcterms:modified xsi:type="dcterms:W3CDTF">2024-12-01T07:37:25Z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