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3790B-9D70-498B-9EFA-2C1247A4F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F0DBF9-B18A-413A-90E4-0E74A992B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011C0-7824-4CC3-92DF-BC4F0667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AD619-86C7-47C8-9C4F-5ECD0653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A9633-12F5-4684-BA19-3A754D8A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17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A7F4C-A207-4F4B-89F0-962F4CBA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ADD1A8-6A03-42A0-9CE8-B1A030EA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101F46-E995-4EBA-895C-01C5F624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DA355-3EBC-443B-8BF3-9EC94FAB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04343-8D8A-48B1-BCC9-6D5A7B6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8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91AF54-1152-4B17-B638-A8BA1CD4E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DA1D6D-1BBF-467A-8D3C-6B066F72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5F822-1E3C-4CC5-9CBA-515119C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206BD-BCF0-4224-8672-1128D692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999FB-4F7F-48B9-A563-22D97053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88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3E704-3BC6-4EF4-AE83-35338040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40C58-C0E6-4B6D-AA77-910A4AE9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E60E56-744F-4CDF-9333-50658D9A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34605-0D1C-47BB-B9F3-6B73257A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F64B1B-C6F7-4C7D-B54B-88B23AAC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765FC-C3DD-4BB0-BE06-693D99C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BE0E74-B295-4CE4-B863-7DAF9BDD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94FF4-462A-4C86-AAF7-BC608B74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ACC07-074E-4085-8C57-A443A6CD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515C97-17F5-4360-965D-7F0FA9D3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9F6D4-39D1-44BF-8023-B35F13A6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30972A-CB75-48D9-AF19-145911A84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790153-F28D-407F-BF3E-95F97C12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79F967-24C3-4683-ACED-A83FA9F3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C6FFFC-C371-45FC-895B-9005D520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F61A2B-FA4C-4E7F-A59F-570D8D0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48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875BA-F604-41A9-B036-0500A0AF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759EEE-DCF1-48B4-B59E-A01B04F9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2DBAC7-5AEA-4100-B85B-8DE1683F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F11B9D-EB92-4463-A8F4-DA418604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30DFB7-DFC2-431C-ACDD-03CEB6F9E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F6AA86-1E02-423C-BB3A-22EDA566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8BF5E6-841A-40E0-B315-6EC68C73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289E31-6DB4-460F-B306-D092EEC5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29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BD918-44AC-4224-A71F-45440213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1CD325-E018-4B8A-BEF0-EADD54A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1D39DC-DBCA-4CD7-AB4C-69BDCA69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2977B-D854-411E-874D-352D041B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0EC9C7-58A6-4825-906F-53BD14E9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0A9BAF-6CF5-456D-BA02-29533EEB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A0430-3E83-4A50-A4D2-C9F9C01A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A2AEA-4643-406E-86FB-93D3A786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67FF2-F7CE-455E-A24D-0E7D9A8D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FDCAD-1B94-4249-BC79-A8BDE6B6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6A39E-E34F-4969-A06A-62DEB21A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3994A-3E25-4AEE-99C4-7E93D39D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0943E5-0939-4C05-A4AB-28E089A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58E63-72C2-491E-8C50-15227406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AC56C6-C929-48B3-BACA-47ADAFE7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5D9B92-4611-4BB5-85FB-C00ECE13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FF94D8-9D27-40B3-A351-CF6179E7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F7E745-1E82-4520-88D9-6DCABF94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9D8DA3-E046-47D5-B97D-FAEBAABD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0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5C31C6-431D-4AB1-90F2-E25BFFBA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56E3E-4AC2-4C28-BA1F-4FDF1AF7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FC457-49BD-4F25-BCE5-04DC2CBF8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C687-CAFB-4E0C-ACE8-1BBD6715074C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7BD04-9C93-4885-AF16-CA5E57827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FC4CF-3EFD-474C-9333-F5E90DEC5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9454-97FA-4D39-89FE-14B1F9E8E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2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16706-AA92-4197-995C-3401BB9E9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資料サンプル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DA2835-DB6C-4AB2-8B9B-5DF1F5521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</p:spTree>
    <p:extLst>
      <p:ext uri="{BB962C8B-B14F-4D97-AF65-F5344CB8AC3E}">
        <p14:creationId xmlns:p14="http://schemas.microsoft.com/office/powerpoint/2010/main" val="334931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資料サンプル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資料サンプル</dc:title>
  <dc:creator>Otsuki Takayuki</dc:creator>
  <cp:lastModifiedBy>Otsuki Takayuki</cp:lastModifiedBy>
  <cp:revision>1</cp:revision>
  <dcterms:created xsi:type="dcterms:W3CDTF">2020-09-30T03:18:59Z</dcterms:created>
  <dcterms:modified xsi:type="dcterms:W3CDTF">2020-09-30T03:19:48Z</dcterms:modified>
</cp:coreProperties>
</file>