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ブラック企業とは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ブラック企業の実態と影響について考える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7200" b="1">
                <a:solidFill>
                  <a:srgbClr val="ECF0F1"/>
                </a:solidFill>
              </a:defRPr>
            </a:pPr>
            <a:r>
              <a:t>人手不足の実態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E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320">
                <a:solidFill>
                  <a:srgbClr val="ECF0F1"/>
                </a:solidFill>
              </a:defRPr>
            </a:pPr>
            <a:r>
              <a:t>世の中は本当の意味での人手不足ではなく、</a:t>
            </a:r>
          </a:p>
          <a:p>
            <a:r>
              <a:t>待遇の良い会社に人が集まる。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7200" b="1">
                <a:solidFill>
                  <a:srgbClr val="ECF0F1"/>
                </a:solidFill>
              </a:defRPr>
            </a:pPr>
            <a:r>
              <a:t>日本の「人手不足」の真相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E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320">
                <a:solidFill>
                  <a:srgbClr val="ECF0F1"/>
                </a:solidFill>
              </a:defRPr>
            </a:pPr>
            <a:r>
              <a:t>「人手不足」と言われるが、</a:t>
            </a:r>
          </a:p>
          <a:p>
            <a:r>
              <a:t>実態は安い給料で働く人が足りないだけである。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7200" b="1">
                <a:solidFill>
                  <a:srgbClr val="ECF0F1"/>
                </a:solidFill>
              </a:defRPr>
            </a:pPr>
            <a:r>
              <a:t>103万の壁の影響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E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320">
                <a:solidFill>
                  <a:srgbClr val="ECF0F1"/>
                </a:solidFill>
              </a:defRPr>
            </a:pPr>
            <a:r>
              <a:t>103万の壁の改革は扶養内で働くパート向けであり、</a:t>
            </a:r>
          </a:p>
          <a:p>
            <a:r>
              <a:t>多くの人には関係がない。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7200" b="1">
                <a:solidFill>
                  <a:srgbClr val="ECF0F1"/>
                </a:solidFill>
              </a:defRPr>
            </a:pPr>
            <a:r>
              <a:t>ブラック企業の構造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E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320">
                <a:solidFill>
                  <a:srgbClr val="ECF0F1"/>
                </a:solidFill>
              </a:defRPr>
            </a:pPr>
            <a:r>
              <a:t>待遇が悪い → 優秀な人材流出 → 残るのは…</a:t>
            </a:r>
          </a:p>
          <a:p>
            <a:r>
              <a:t>無能な人材が役職を得て、</a:t>
            </a:r>
          </a:p>
          <a:p>
            <a:r>
              <a:t>そのしわ寄せが部下に行く。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