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D4D4D"/>
    <a:srgbClr val="111111"/>
    <a:srgbClr val="292929"/>
    <a:srgbClr val="333333"/>
    <a:srgbClr val="47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1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7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8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3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3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55154-8D52-40C7-8F69-31EC00AF7AA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70DB8-6F68-48FC-A0BF-66A788EC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4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33333"/>
            </a:gs>
            <a:gs pos="52000">
              <a:srgbClr val="111111"/>
            </a:gs>
            <a:gs pos="27000">
              <a:schemeClr val="bg1"/>
            </a:gs>
            <a:gs pos="0">
              <a:schemeClr val="bg1"/>
            </a:gs>
            <a:gs pos="82000">
              <a:srgbClr val="11111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831D92D-675D-558F-B496-98D567CE838C}"/>
              </a:ext>
            </a:extLst>
          </p:cNvPr>
          <p:cNvGrpSpPr/>
          <p:nvPr/>
        </p:nvGrpSpPr>
        <p:grpSpPr>
          <a:xfrm>
            <a:off x="0" y="2667000"/>
            <a:ext cx="6858000" cy="7581275"/>
            <a:chOff x="0" y="2667000"/>
            <a:chExt cx="6858000" cy="7581275"/>
          </a:xfrm>
        </p:grpSpPr>
        <p:pic>
          <p:nvPicPr>
            <p:cNvPr id="8" name="그림 7" descr="시계, 손목시계, 벽시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4C874DC-EBDC-3FC6-0320-614C7A396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0275"/>
              <a:ext cx="6858000" cy="6858000"/>
            </a:xfrm>
            <a:prstGeom prst="rect">
              <a:avLst/>
            </a:prstGeom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377BA9-6A27-BEA8-1C1F-BF53CFE5DC78}"/>
                </a:ext>
              </a:extLst>
            </p:cNvPr>
            <p:cNvSpPr txBox="1"/>
            <p:nvPr/>
          </p:nvSpPr>
          <p:spPr>
            <a:xfrm>
              <a:off x="826770" y="2667000"/>
              <a:ext cx="5204460" cy="1446550"/>
            </a:xfrm>
            <a:prstGeom prst="rect">
              <a:avLst/>
            </a:prstGeom>
            <a:noFill/>
            <a:effectLst>
              <a:softEdge rad="38100"/>
            </a:effectLst>
            <a:scene3d>
              <a:camera prst="orthographicFront">
                <a:rot lat="20106078" lon="20130765" rev="2146035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800" dirty="0">
                  <a:gradFill>
                    <a:gsLst>
                      <a:gs pos="0">
                        <a:srgbClr val="4747FF"/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Neo둥근모" panose="02010509060201040203" pitchFamily="1" charset="-127"/>
                  <a:ea typeface="Neo둥근모" panose="02010509060201040203" pitchFamily="1" charset="-127"/>
                  <a:cs typeface="Nirmala Text" panose="020B0502040204020203" pitchFamily="34" charset="0"/>
                </a:rPr>
                <a:t>가치같이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7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76DC1-0026-4E99-C0FD-484574C320B0}"/>
              </a:ext>
            </a:extLst>
          </p:cNvPr>
          <p:cNvSpPr txBox="1"/>
          <p:nvPr/>
        </p:nvSpPr>
        <p:spPr>
          <a:xfrm>
            <a:off x="826770" y="1261199"/>
            <a:ext cx="5204460" cy="144655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941D-C06A-01D8-2811-BD86E553E507}"/>
              </a:ext>
            </a:extLst>
          </p:cNvPr>
          <p:cNvSpPr txBox="1"/>
          <p:nvPr/>
        </p:nvSpPr>
        <p:spPr>
          <a:xfrm>
            <a:off x="977265" y="6174597"/>
            <a:ext cx="5204460" cy="92333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로그인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59CAEFE4-FA8E-4D7A-482B-40324A0D93EA}"/>
              </a:ext>
            </a:extLst>
          </p:cNvPr>
          <p:cNvSpPr/>
          <p:nvPr/>
        </p:nvSpPr>
        <p:spPr>
          <a:xfrm>
            <a:off x="977265" y="7482840"/>
            <a:ext cx="4903470" cy="1005840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503337DF-8EBD-E8ED-651A-4A27A82AA8A3}"/>
              </a:ext>
            </a:extLst>
          </p:cNvPr>
          <p:cNvSpPr/>
          <p:nvPr/>
        </p:nvSpPr>
        <p:spPr>
          <a:xfrm>
            <a:off x="977265" y="8595360"/>
            <a:ext cx="4903470" cy="1005840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D6AEE-2818-D8BA-7413-FD904330D10F}"/>
              </a:ext>
            </a:extLst>
          </p:cNvPr>
          <p:cNvSpPr txBox="1"/>
          <p:nvPr/>
        </p:nvSpPr>
        <p:spPr>
          <a:xfrm>
            <a:off x="1238250" y="7664858"/>
            <a:ext cx="95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ID</a:t>
            </a:r>
            <a:endParaRPr lang="ko-KR" altLang="en-US" sz="3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F3701-3977-C96A-2052-D002F6F6DADC}"/>
              </a:ext>
            </a:extLst>
          </p:cNvPr>
          <p:cNvSpPr txBox="1"/>
          <p:nvPr/>
        </p:nvSpPr>
        <p:spPr>
          <a:xfrm>
            <a:off x="1238250" y="8805892"/>
            <a:ext cx="95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PW</a:t>
            </a:r>
            <a:endParaRPr lang="ko-KR" altLang="en-US" sz="3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76DC1-0026-4E99-C0FD-484574C320B0}"/>
              </a:ext>
            </a:extLst>
          </p:cNvPr>
          <p:cNvSpPr txBox="1"/>
          <p:nvPr/>
        </p:nvSpPr>
        <p:spPr>
          <a:xfrm>
            <a:off x="826770" y="1265993"/>
            <a:ext cx="5204460" cy="144655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슬라이드 확대/축소 11">
                <a:extLst>
                  <a:ext uri="{FF2B5EF4-FFF2-40B4-BE49-F238E27FC236}">
                    <a16:creationId xmlns:a16="http://schemas.microsoft.com/office/drawing/2014/main" id="{B385ABBC-7802-AA3F-5E44-F8D2857FB4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5880943"/>
                  </p:ext>
                </p:extLst>
              </p:nvPr>
            </p:nvGraphicFramePr>
            <p:xfrm>
              <a:off x="6858000" y="0"/>
              <a:ext cx="6858000" cy="12192000"/>
            </p:xfrm>
            <a:graphic>
              <a:graphicData uri="http://schemas.microsoft.com/office/powerpoint/2016/slidezoom">
                <pslz:sldZm>
                  <pslz:sldZmObj sldId="257" cId="3608482539">
                    <pslz:zmPr id="{BB9269F3-1F93-4E53-AE8A-8E69AFF1FA6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0" cy="12192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슬라이드 확대/축소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385ABBC-7802-AA3F-5E44-F8D2857FB4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0" y="0"/>
                <a:ext cx="6858000" cy="12192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A9AC18-057C-F4D9-295E-B6804FFBA8CF}"/>
              </a:ext>
            </a:extLst>
          </p:cNvPr>
          <p:cNvGrpSpPr/>
          <p:nvPr/>
        </p:nvGrpSpPr>
        <p:grpSpPr>
          <a:xfrm>
            <a:off x="967740" y="6096000"/>
            <a:ext cx="5204460" cy="4259476"/>
            <a:chOff x="977265" y="4726710"/>
            <a:chExt cx="5204460" cy="42594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6941D-C06A-01D8-2811-BD86E553E507}"/>
                </a:ext>
              </a:extLst>
            </p:cNvPr>
            <p:cNvSpPr txBox="1"/>
            <p:nvPr/>
          </p:nvSpPr>
          <p:spPr>
            <a:xfrm>
              <a:off x="977265" y="4726710"/>
              <a:ext cx="5204460" cy="923330"/>
            </a:xfrm>
            <a:prstGeom prst="rect">
              <a:avLst/>
            </a:prstGeom>
            <a:noFill/>
            <a:effectLst>
              <a:softEdge rad="38100"/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ln w="28575">
                    <a:noFill/>
                  </a:ln>
                  <a:latin typeface="Neo둥근모" panose="02010509060201040203" pitchFamily="1" charset="-127"/>
                  <a:ea typeface="Neo둥근모" panose="02010509060201040203" pitchFamily="1" charset="-127"/>
                  <a:cs typeface="Nirmala Text" panose="020B0502040204020203" pitchFamily="34" charset="0"/>
                </a:rPr>
                <a:t>회원가입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094A718-91BC-4E72-6BFB-99B05BB80D97}"/>
                </a:ext>
              </a:extLst>
            </p:cNvPr>
            <p:cNvGrpSpPr/>
            <p:nvPr/>
          </p:nvGrpSpPr>
          <p:grpSpPr>
            <a:xfrm>
              <a:off x="977265" y="5755306"/>
              <a:ext cx="4903470" cy="2118360"/>
              <a:chOff x="977265" y="7482840"/>
              <a:chExt cx="4903470" cy="2118360"/>
            </a:xfrm>
          </p:grpSpPr>
          <p:sp>
            <p:nvSpPr>
              <p:cNvPr id="5" name="순서도: 대체 처리 4">
                <a:extLst>
                  <a:ext uri="{FF2B5EF4-FFF2-40B4-BE49-F238E27FC236}">
                    <a16:creationId xmlns:a16="http://schemas.microsoft.com/office/drawing/2014/main" id="{529EAF68-DD27-5D31-1896-7DAB8463DF21}"/>
                  </a:ext>
                </a:extLst>
              </p:cNvPr>
              <p:cNvSpPr/>
              <p:nvPr/>
            </p:nvSpPr>
            <p:spPr>
              <a:xfrm>
                <a:off x="977265" y="7482840"/>
                <a:ext cx="4903470" cy="1005840"/>
              </a:xfrm>
              <a:prstGeom prst="flowChartAlternate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대체 처리 6">
                <a:extLst>
                  <a:ext uri="{FF2B5EF4-FFF2-40B4-BE49-F238E27FC236}">
                    <a16:creationId xmlns:a16="http://schemas.microsoft.com/office/drawing/2014/main" id="{CF952867-3A58-2BDB-7CC3-084EA3367E29}"/>
                  </a:ext>
                </a:extLst>
              </p:cNvPr>
              <p:cNvSpPr/>
              <p:nvPr/>
            </p:nvSpPr>
            <p:spPr>
              <a:xfrm>
                <a:off x="977265" y="8595360"/>
                <a:ext cx="4903470" cy="1005840"/>
              </a:xfrm>
              <a:prstGeom prst="flowChartAlternate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D9EF1B-BCDF-966E-6A58-3C85C579FA04}"/>
                  </a:ext>
                </a:extLst>
              </p:cNvPr>
              <p:cNvSpPr txBox="1"/>
              <p:nvPr/>
            </p:nvSpPr>
            <p:spPr>
              <a:xfrm>
                <a:off x="1238250" y="7664858"/>
                <a:ext cx="9563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chemeClr val="bg1"/>
                    </a:solidFill>
                    <a:latin typeface="Neo둥근모" panose="02010509060201040203" pitchFamily="1" charset="-127"/>
                    <a:ea typeface="Neo둥근모" panose="02010509060201040203" pitchFamily="1" charset="-127"/>
                  </a:rPr>
                  <a:t>ID</a:t>
                </a:r>
                <a:endParaRPr lang="ko-KR" altLang="en-US" sz="3200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73613D-8A7C-D99B-FA10-1274F679B885}"/>
                  </a:ext>
                </a:extLst>
              </p:cNvPr>
              <p:cNvSpPr txBox="1"/>
              <p:nvPr/>
            </p:nvSpPr>
            <p:spPr>
              <a:xfrm>
                <a:off x="1238250" y="8805892"/>
                <a:ext cx="9563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chemeClr val="bg1"/>
                    </a:solidFill>
                    <a:latin typeface="Neo둥근모" panose="02010509060201040203" pitchFamily="1" charset="-127"/>
                    <a:ea typeface="Neo둥근모" panose="02010509060201040203" pitchFamily="1" charset="-127"/>
                  </a:rPr>
                  <a:t>PW</a:t>
                </a:r>
                <a:endParaRPr lang="ko-KR" altLang="en-US" sz="3200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0E397AEE-E4BF-6683-64FC-EDEBE111B123}"/>
                </a:ext>
              </a:extLst>
            </p:cNvPr>
            <p:cNvSpPr/>
            <p:nvPr/>
          </p:nvSpPr>
          <p:spPr>
            <a:xfrm>
              <a:off x="977265" y="7980346"/>
              <a:ext cx="4903470" cy="1005840"/>
            </a:xfrm>
            <a:prstGeom prst="flowChartAlternate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A74422-FA35-336A-7A55-A0332D83D701}"/>
                </a:ext>
              </a:extLst>
            </p:cNvPr>
            <p:cNvSpPr txBox="1"/>
            <p:nvPr/>
          </p:nvSpPr>
          <p:spPr>
            <a:xfrm>
              <a:off x="1238250" y="8162364"/>
              <a:ext cx="3044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rPr>
                <a:t>Nickname</a:t>
              </a:r>
              <a:endParaRPr lang="ko-KR" altLang="en-US" sz="3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9B6574-85E2-D1B6-5A8A-9A3A4F88B7D0}"/>
              </a:ext>
            </a:extLst>
          </p:cNvPr>
          <p:cNvSpPr txBox="1"/>
          <p:nvPr/>
        </p:nvSpPr>
        <p:spPr>
          <a:xfrm>
            <a:off x="967740" y="10602820"/>
            <a:ext cx="450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위 항목을 입력할 시</a:t>
            </a:r>
            <a:r>
              <a:rPr lang="en-US" altLang="ko-KR" sz="1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sz="1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본 회사의 </a:t>
            </a:r>
            <a:r>
              <a:rPr lang="ko-KR" altLang="en-US" sz="1400" u="sng" dirty="0">
                <a:solidFill>
                  <a:schemeClr val="tx1">
                    <a:lumMod val="65000"/>
                  </a:schemeClr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이용약관</a:t>
            </a:r>
            <a:r>
              <a:rPr lang="ko-KR" altLang="en-US" sz="1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을 </a:t>
            </a:r>
            <a:endParaRPr lang="en-US" altLang="ko-KR" sz="1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1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모두 읽고 확인했음에 동의하는 것으로 간주합니다</a:t>
            </a:r>
            <a:r>
              <a:rPr lang="en-US" altLang="ko-KR" sz="1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 sz="1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17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76DC1-0026-4E99-C0FD-484574C320B0}"/>
              </a:ext>
            </a:extLst>
          </p:cNvPr>
          <p:cNvSpPr txBox="1"/>
          <p:nvPr/>
        </p:nvSpPr>
        <p:spPr>
          <a:xfrm>
            <a:off x="826770" y="1265993"/>
            <a:ext cx="5204460" cy="144655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슬라이드 확대/축소 11">
                <a:extLst>
                  <a:ext uri="{FF2B5EF4-FFF2-40B4-BE49-F238E27FC236}">
                    <a16:creationId xmlns:a16="http://schemas.microsoft.com/office/drawing/2014/main" id="{B385ABBC-7802-AA3F-5E44-F8D2857FB4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58000" y="0"/>
              <a:ext cx="6858000" cy="12192000"/>
            </p:xfrm>
            <a:graphic>
              <a:graphicData uri="http://schemas.microsoft.com/office/powerpoint/2016/slidezoom">
                <pslz:sldZm>
                  <pslz:sldZmObj sldId="257" cId="3608482539">
                    <pslz:zmPr id="{BB9269F3-1F93-4E53-AE8A-8E69AFF1FA6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0" cy="12192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슬라이드 확대/축소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385ABBC-7802-AA3F-5E44-F8D2857FB4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0" y="0"/>
                <a:ext cx="6858000" cy="12192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16941D-C06A-01D8-2811-BD86E553E507}"/>
              </a:ext>
            </a:extLst>
          </p:cNvPr>
          <p:cNvSpPr txBox="1"/>
          <p:nvPr/>
        </p:nvSpPr>
        <p:spPr>
          <a:xfrm>
            <a:off x="826770" y="3401936"/>
            <a:ext cx="5204460" cy="92333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회원가입 완료</a:t>
            </a:r>
            <a:r>
              <a:rPr lang="en-US" altLang="ko-KR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!</a:t>
            </a:r>
            <a:endParaRPr lang="ko-KR" altLang="en-US" sz="5400" dirty="0">
              <a:ln w="28575">
                <a:noFill/>
              </a:ln>
              <a:latin typeface="Neo둥근모" panose="02010509060201040203" pitchFamily="1" charset="-127"/>
              <a:ea typeface="Neo둥근모" panose="02010509060201040203" pitchFamily="1" charset="-127"/>
              <a:cs typeface="Nirmala Tex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74422-FA35-336A-7A55-A0332D83D701}"/>
              </a:ext>
            </a:extLst>
          </p:cNvPr>
          <p:cNvSpPr txBox="1"/>
          <p:nvPr/>
        </p:nvSpPr>
        <p:spPr>
          <a:xfrm>
            <a:off x="1228725" y="9531654"/>
            <a:ext cx="304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Nickname</a:t>
            </a:r>
            <a:endParaRPr lang="ko-KR" altLang="en-US" sz="3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389DE-FD4D-93AC-4244-31CA235B35D4}"/>
              </a:ext>
            </a:extLst>
          </p:cNvPr>
          <p:cNvSpPr txBox="1"/>
          <p:nvPr/>
        </p:nvSpPr>
        <p:spPr>
          <a:xfrm>
            <a:off x="826770" y="6715498"/>
            <a:ext cx="5406390" cy="2816156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회원가입을 </a:t>
            </a:r>
            <a:r>
              <a:rPr lang="ko-KR" altLang="en-US" sz="2400" dirty="0" err="1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축하드립니다</a:t>
            </a:r>
            <a:r>
              <a:rPr lang="en-US" altLang="ko-KR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같이가치는</a:t>
            </a:r>
            <a:r>
              <a:rPr lang="ko-KR" altLang="en-US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 친구들과 함께 운동</a:t>
            </a:r>
            <a:r>
              <a:rPr lang="en-US" altLang="ko-KR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자기개발을 함께하는 커뮤니티를</a:t>
            </a:r>
            <a:endParaRPr lang="en-US" altLang="ko-KR" sz="2400" dirty="0">
              <a:ln w="28575">
                <a:noFill/>
              </a:ln>
              <a:latin typeface="Neo둥근모" panose="02010509060201040203" pitchFamily="1" charset="-127"/>
              <a:ea typeface="Neo둥근모" panose="02010509060201040203" pitchFamily="1" charset="-127"/>
              <a:cs typeface="Nirmala Tex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제작하기 위해 앱을 제작되었습니다</a:t>
            </a:r>
            <a:r>
              <a:rPr lang="en-US" altLang="ko-KR" sz="2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ln w="28575">
                <a:noFill/>
              </a:ln>
              <a:latin typeface="Neo둥근모" panose="02010509060201040203" pitchFamily="1" charset="-127"/>
              <a:ea typeface="Neo둥근모" panose="02010509060201040203" pitchFamily="1" charset="-127"/>
              <a:cs typeface="Nirmala Tex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188D8-D757-97D3-6830-A908105F80C8}"/>
              </a:ext>
            </a:extLst>
          </p:cNvPr>
          <p:cNvSpPr txBox="1"/>
          <p:nvPr/>
        </p:nvSpPr>
        <p:spPr>
          <a:xfrm>
            <a:off x="2228850" y="11237893"/>
            <a:ext cx="5204460" cy="954107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아무 곳이나 누르면 로그인 화면으로 넘어갑니다</a:t>
            </a:r>
            <a:r>
              <a:rPr lang="en-US" altLang="ko-KR" sz="28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.</a:t>
            </a:r>
            <a:endParaRPr lang="ko-KR" altLang="en-US" sz="2800" dirty="0">
              <a:ln w="28575">
                <a:noFill/>
              </a:ln>
              <a:latin typeface="Neo둥근모" panose="02010509060201040203" pitchFamily="1" charset="-127"/>
              <a:ea typeface="Neo둥근모" panose="02010509060201040203" pitchFamily="1" charset="-127"/>
              <a:cs typeface="Nirmala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8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76DC1-0026-4E99-C0FD-484574C320B0}"/>
              </a:ext>
            </a:extLst>
          </p:cNvPr>
          <p:cNvSpPr txBox="1"/>
          <p:nvPr/>
        </p:nvSpPr>
        <p:spPr>
          <a:xfrm>
            <a:off x="4322445" y="137532"/>
            <a:ext cx="3379470" cy="646331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BF034D-9532-9531-1E6C-86E01D12A2CE}"/>
              </a:ext>
            </a:extLst>
          </p:cNvPr>
          <p:cNvSpPr/>
          <p:nvPr/>
        </p:nvSpPr>
        <p:spPr>
          <a:xfrm>
            <a:off x="0" y="10988040"/>
            <a:ext cx="2141219" cy="13563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A01A8-6389-B294-0F68-A64E3524E0A9}"/>
              </a:ext>
            </a:extLst>
          </p:cNvPr>
          <p:cNvSpPr/>
          <p:nvPr/>
        </p:nvSpPr>
        <p:spPr>
          <a:xfrm>
            <a:off x="2141220" y="10774740"/>
            <a:ext cx="2392678" cy="15696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31FF2-836F-6F41-D222-52134F51EDE6}"/>
              </a:ext>
            </a:extLst>
          </p:cNvPr>
          <p:cNvSpPr/>
          <p:nvPr/>
        </p:nvSpPr>
        <p:spPr>
          <a:xfrm>
            <a:off x="4533898" y="10988040"/>
            <a:ext cx="2324102" cy="13563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E1C24-E000-35CC-B067-5B2F957E4CF3}"/>
              </a:ext>
            </a:extLst>
          </p:cNvPr>
          <p:cNvSpPr txBox="1"/>
          <p:nvPr/>
        </p:nvSpPr>
        <p:spPr>
          <a:xfrm>
            <a:off x="845820" y="1920493"/>
            <a:ext cx="5166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00:38:24</a:t>
            </a:r>
            <a:endParaRPr lang="ko-KR" altLang="en-US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pic>
        <p:nvPicPr>
          <p:cNvPr id="16" name="그림 15" descr="시계, 쿼츠 시계, 아날로그 시계, 벽시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21DFEC-F847-6D8A-6D79-430D289F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26" y="10812870"/>
            <a:ext cx="1261066" cy="1261066"/>
          </a:xfrm>
          <a:prstGeom prst="rect">
            <a:avLst/>
          </a:prstGeom>
        </p:spPr>
      </p:pic>
      <p:pic>
        <p:nvPicPr>
          <p:cNvPr id="18" name="그림 17" descr="기어, 메탈웨어, 원, 바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B7D7F77-FDD5-8C2A-09E5-E81F608A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6" y="11094727"/>
            <a:ext cx="1142986" cy="11429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2AB196-94E0-4ECB-E6EA-A624482E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" y="11079473"/>
            <a:ext cx="1158240" cy="1158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8EA028-5589-5F94-6F9A-37DBA3CED2A3}"/>
              </a:ext>
            </a:extLst>
          </p:cNvPr>
          <p:cNvSpPr txBox="1"/>
          <p:nvPr/>
        </p:nvSpPr>
        <p:spPr>
          <a:xfrm>
            <a:off x="807720" y="997163"/>
            <a:ext cx="5204460" cy="92333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가치간시간</a:t>
            </a:r>
            <a:endParaRPr lang="ko-KR" altLang="en-US" sz="5400" dirty="0">
              <a:ln w="28575">
                <a:noFill/>
              </a:ln>
              <a:latin typeface="Neo둥근모" panose="02010509060201040203" pitchFamily="1" charset="-127"/>
              <a:ea typeface="Neo둥근모" panose="02010509060201040203" pitchFamily="1" charset="-127"/>
              <a:cs typeface="Nirmala Text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19EDB4-E5B4-4A55-420D-C1B66520B62B}"/>
              </a:ext>
            </a:extLst>
          </p:cNvPr>
          <p:cNvGrpSpPr/>
          <p:nvPr/>
        </p:nvGrpSpPr>
        <p:grpSpPr>
          <a:xfrm>
            <a:off x="845820" y="3742926"/>
            <a:ext cx="5055871" cy="888229"/>
            <a:chOff x="845820" y="3742926"/>
            <a:chExt cx="5055871" cy="888229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6B26CEDE-03B8-6F31-36D8-B62B255F2AFE}"/>
                </a:ext>
              </a:extLst>
            </p:cNvPr>
            <p:cNvSpPr/>
            <p:nvPr/>
          </p:nvSpPr>
          <p:spPr>
            <a:xfrm rot="5400000">
              <a:off x="1036455" y="4034883"/>
              <a:ext cx="369384" cy="293458"/>
            </a:xfrm>
            <a:prstGeom prst="triangle">
              <a:avLst>
                <a:gd name="adj" fmla="val 51424"/>
              </a:avLst>
            </a:prstGeom>
            <a:noFill/>
            <a:ln w="571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E49E5AC1-C44B-9AFB-8CE0-39B51629649C}"/>
                </a:ext>
              </a:extLst>
            </p:cNvPr>
            <p:cNvSpPr/>
            <p:nvPr/>
          </p:nvSpPr>
          <p:spPr>
            <a:xfrm>
              <a:off x="845820" y="3742926"/>
              <a:ext cx="5055871" cy="888229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C318FD-8CC6-B7DA-C4D4-858C8D512744}"/>
              </a:ext>
            </a:extLst>
          </p:cNvPr>
          <p:cNvSpPr txBox="1"/>
          <p:nvPr/>
        </p:nvSpPr>
        <p:spPr>
          <a:xfrm>
            <a:off x="1445900" y="3889225"/>
            <a:ext cx="738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근력운동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E198A6D-7942-A072-87A2-FB72FDC5C286}"/>
              </a:ext>
            </a:extLst>
          </p:cNvPr>
          <p:cNvGrpSpPr/>
          <p:nvPr/>
        </p:nvGrpSpPr>
        <p:grpSpPr>
          <a:xfrm>
            <a:off x="845820" y="4631675"/>
            <a:ext cx="5055871" cy="888229"/>
            <a:chOff x="845820" y="3742926"/>
            <a:chExt cx="5055871" cy="888229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B26444AF-FE2F-A93F-FA47-8126F45FD7DB}"/>
                </a:ext>
              </a:extLst>
            </p:cNvPr>
            <p:cNvSpPr/>
            <p:nvPr/>
          </p:nvSpPr>
          <p:spPr>
            <a:xfrm rot="5400000">
              <a:off x="1036455" y="4034883"/>
              <a:ext cx="369384" cy="293458"/>
            </a:xfrm>
            <a:prstGeom prst="triangle">
              <a:avLst>
                <a:gd name="adj" fmla="val 51424"/>
              </a:avLst>
            </a:prstGeom>
            <a:noFill/>
            <a:ln w="571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34FCA0ED-24C5-FFCC-886D-174FFA35DDCA}"/>
                </a:ext>
              </a:extLst>
            </p:cNvPr>
            <p:cNvSpPr/>
            <p:nvPr/>
          </p:nvSpPr>
          <p:spPr>
            <a:xfrm>
              <a:off x="845820" y="3742926"/>
              <a:ext cx="5055871" cy="888229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2B863B62-A9FF-BA35-C87E-903D582BB165}"/>
              </a:ext>
            </a:extLst>
          </p:cNvPr>
          <p:cNvSpPr/>
          <p:nvPr/>
        </p:nvSpPr>
        <p:spPr>
          <a:xfrm>
            <a:off x="855344" y="5511282"/>
            <a:ext cx="5055871" cy="888229"/>
          </a:xfrm>
          <a:prstGeom prst="snip1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B8B51F48-0360-802C-3448-6A5ADC35FC92}"/>
              </a:ext>
            </a:extLst>
          </p:cNvPr>
          <p:cNvSpPr/>
          <p:nvPr/>
        </p:nvSpPr>
        <p:spPr>
          <a:xfrm rot="5400000">
            <a:off x="1045979" y="5803239"/>
            <a:ext cx="369384" cy="293458"/>
          </a:xfrm>
          <a:prstGeom prst="triangle">
            <a:avLst>
              <a:gd name="adj" fmla="val 51424"/>
            </a:avLst>
          </a:prstGeom>
          <a:noFill/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FF0C94-8CC7-331A-972A-4EB56AE5E8D8}"/>
              </a:ext>
            </a:extLst>
          </p:cNvPr>
          <p:cNvSpPr txBox="1"/>
          <p:nvPr/>
        </p:nvSpPr>
        <p:spPr>
          <a:xfrm>
            <a:off x="1445900" y="4787617"/>
            <a:ext cx="738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유산소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D2B67-37F8-C86C-0C90-0DFF117912D6}"/>
              </a:ext>
            </a:extLst>
          </p:cNvPr>
          <p:cNvSpPr txBox="1"/>
          <p:nvPr/>
        </p:nvSpPr>
        <p:spPr>
          <a:xfrm>
            <a:off x="1445900" y="5611337"/>
            <a:ext cx="738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배변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A61C8683-990C-80CE-F129-1F94EAF0AB6D}"/>
              </a:ext>
            </a:extLst>
          </p:cNvPr>
          <p:cNvSpPr/>
          <p:nvPr/>
        </p:nvSpPr>
        <p:spPr>
          <a:xfrm>
            <a:off x="848359" y="6400793"/>
            <a:ext cx="5055871" cy="888229"/>
          </a:xfrm>
          <a:prstGeom prst="snip1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E41184CC-76D6-30D7-F6B6-C5DE5271F341}"/>
              </a:ext>
            </a:extLst>
          </p:cNvPr>
          <p:cNvSpPr/>
          <p:nvPr/>
        </p:nvSpPr>
        <p:spPr>
          <a:xfrm>
            <a:off x="1006991" y="6633835"/>
            <a:ext cx="425466" cy="424193"/>
          </a:xfrm>
          <a:prstGeom prst="plus">
            <a:avLst>
              <a:gd name="adj" fmla="val 4335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825EB-B8D6-0D54-5391-2BD2C3C2DD45}"/>
              </a:ext>
            </a:extLst>
          </p:cNvPr>
          <p:cNvSpPr txBox="1"/>
          <p:nvPr/>
        </p:nvSpPr>
        <p:spPr>
          <a:xfrm>
            <a:off x="1445900" y="6530046"/>
            <a:ext cx="738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루틴 추가하기</a:t>
            </a:r>
          </a:p>
        </p:txBody>
      </p:sp>
    </p:spTree>
    <p:extLst>
      <p:ext uri="{BB962C8B-B14F-4D97-AF65-F5344CB8AC3E}">
        <p14:creationId xmlns:p14="http://schemas.microsoft.com/office/powerpoint/2010/main" val="240138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BF034D-9532-9531-1E6C-86E01D12A2CE}"/>
              </a:ext>
            </a:extLst>
          </p:cNvPr>
          <p:cNvSpPr/>
          <p:nvPr/>
        </p:nvSpPr>
        <p:spPr>
          <a:xfrm>
            <a:off x="0" y="10774740"/>
            <a:ext cx="2141219" cy="15696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A01A8-6389-B294-0F68-A64E3524E0A9}"/>
              </a:ext>
            </a:extLst>
          </p:cNvPr>
          <p:cNvSpPr/>
          <p:nvPr/>
        </p:nvSpPr>
        <p:spPr>
          <a:xfrm>
            <a:off x="2141220" y="10988040"/>
            <a:ext cx="2392678" cy="13563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31FF2-836F-6F41-D222-52134F51EDE6}"/>
              </a:ext>
            </a:extLst>
          </p:cNvPr>
          <p:cNvSpPr/>
          <p:nvPr/>
        </p:nvSpPr>
        <p:spPr>
          <a:xfrm>
            <a:off x="4533898" y="10988040"/>
            <a:ext cx="2324102" cy="13563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시계, 쿼츠 시계, 아날로그 시계, 벽시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21DFEC-F847-6D8A-6D79-430D289F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7" y="11035687"/>
            <a:ext cx="1261066" cy="1261066"/>
          </a:xfrm>
          <a:prstGeom prst="rect">
            <a:avLst/>
          </a:prstGeom>
        </p:spPr>
      </p:pic>
      <p:pic>
        <p:nvPicPr>
          <p:cNvPr id="18" name="그림 17" descr="기어, 메탈웨어, 원, 바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B7D7F77-FDD5-8C2A-09E5-E81F608A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6" y="11094727"/>
            <a:ext cx="1142986" cy="11429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2AB196-94E0-4ECB-E6EA-A624482E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" y="11079473"/>
            <a:ext cx="1158240" cy="1158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25A25-39C5-AF71-2925-CD1E97E2D3C1}"/>
              </a:ext>
            </a:extLst>
          </p:cNvPr>
          <p:cNvSpPr txBox="1"/>
          <p:nvPr/>
        </p:nvSpPr>
        <p:spPr>
          <a:xfrm>
            <a:off x="4322445" y="137532"/>
            <a:ext cx="3379470" cy="646331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6B910A-D15C-6546-CFB8-08289F84BCB9}"/>
              </a:ext>
            </a:extLst>
          </p:cNvPr>
          <p:cNvSpPr txBox="1"/>
          <p:nvPr/>
        </p:nvSpPr>
        <p:spPr>
          <a:xfrm>
            <a:off x="564059" y="194843"/>
            <a:ext cx="5204460" cy="92333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친구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4EACAA-3D8D-2A6E-A0BA-78528C96BD7D}"/>
              </a:ext>
            </a:extLst>
          </p:cNvPr>
          <p:cNvCxnSpPr>
            <a:cxnSpLocks/>
          </p:cNvCxnSpPr>
          <p:nvPr/>
        </p:nvCxnSpPr>
        <p:spPr>
          <a:xfrm>
            <a:off x="-15240" y="1306488"/>
            <a:ext cx="6873240" cy="0"/>
          </a:xfrm>
          <a:prstGeom prst="line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F9D8BD-D8C8-943A-3592-ED88590BFE45}"/>
              </a:ext>
            </a:extLst>
          </p:cNvPr>
          <p:cNvSpPr txBox="1"/>
          <p:nvPr/>
        </p:nvSpPr>
        <p:spPr>
          <a:xfrm>
            <a:off x="44946" y="-90656"/>
            <a:ext cx="5723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Neo둥근모" panose="02010509060201040203" pitchFamily="1" charset="-127"/>
                <a:ea typeface="Neo둥근모" panose="02010509060201040203" pitchFamily="1" charset="-127"/>
              </a:rPr>
              <a:t>&lt;</a:t>
            </a:r>
            <a:endParaRPr lang="ko-KR" altLang="en-US" sz="4400" b="1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64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BF034D-9532-9531-1E6C-86E01D12A2CE}"/>
              </a:ext>
            </a:extLst>
          </p:cNvPr>
          <p:cNvSpPr/>
          <p:nvPr/>
        </p:nvSpPr>
        <p:spPr>
          <a:xfrm>
            <a:off x="0" y="10988038"/>
            <a:ext cx="2141219" cy="1356361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A01A8-6389-B294-0F68-A64E3524E0A9}"/>
              </a:ext>
            </a:extLst>
          </p:cNvPr>
          <p:cNvSpPr/>
          <p:nvPr/>
        </p:nvSpPr>
        <p:spPr>
          <a:xfrm>
            <a:off x="2141220" y="10988040"/>
            <a:ext cx="2392678" cy="13563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31FF2-836F-6F41-D222-52134F51EDE6}"/>
              </a:ext>
            </a:extLst>
          </p:cNvPr>
          <p:cNvSpPr/>
          <p:nvPr/>
        </p:nvSpPr>
        <p:spPr>
          <a:xfrm>
            <a:off x="4533898" y="10774740"/>
            <a:ext cx="2324102" cy="15696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시계, 쿼츠 시계, 아날로그 시계, 벽시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21DFEC-F847-6D8A-6D79-430D289F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7" y="11035687"/>
            <a:ext cx="1261066" cy="1261066"/>
          </a:xfrm>
          <a:prstGeom prst="rect">
            <a:avLst/>
          </a:prstGeom>
        </p:spPr>
      </p:pic>
      <p:pic>
        <p:nvPicPr>
          <p:cNvPr id="18" name="그림 17" descr="기어, 메탈웨어, 원, 바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B7D7F77-FDD5-8C2A-09E5-E81F608A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6" y="11094727"/>
            <a:ext cx="1142986" cy="11429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2AB196-94E0-4ECB-E6EA-A624482E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" y="11079473"/>
            <a:ext cx="1158240" cy="1158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1D310-8F88-B576-0433-25C33C2594B8}"/>
              </a:ext>
            </a:extLst>
          </p:cNvPr>
          <p:cNvSpPr txBox="1"/>
          <p:nvPr/>
        </p:nvSpPr>
        <p:spPr>
          <a:xfrm>
            <a:off x="4322445" y="137532"/>
            <a:ext cx="3379470" cy="646331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066E1-81CF-507E-BFDF-5435FAC27BD7}"/>
              </a:ext>
            </a:extLst>
          </p:cNvPr>
          <p:cNvSpPr txBox="1"/>
          <p:nvPr/>
        </p:nvSpPr>
        <p:spPr>
          <a:xfrm>
            <a:off x="564059" y="194843"/>
            <a:ext cx="5204460" cy="92333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설정</a:t>
            </a:r>
            <a:r>
              <a:rPr lang="en-US" altLang="ko-KR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&amp;</a:t>
            </a:r>
            <a:r>
              <a:rPr lang="ko-KR" altLang="en-US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프로필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43ED10-BF85-480C-4511-7B4E7E26473B}"/>
              </a:ext>
            </a:extLst>
          </p:cNvPr>
          <p:cNvCxnSpPr>
            <a:cxnSpLocks/>
          </p:cNvCxnSpPr>
          <p:nvPr/>
        </p:nvCxnSpPr>
        <p:spPr>
          <a:xfrm>
            <a:off x="-15240" y="1306488"/>
            <a:ext cx="6873240" cy="0"/>
          </a:xfrm>
          <a:prstGeom prst="line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실루엣, 스케치, 흑백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783C714-B5F9-DD0A-D536-56955C99A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5" y="1707193"/>
            <a:ext cx="1000122" cy="1142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134D9A-9FB8-A4B7-21FC-FE150BB3FCE3}"/>
              </a:ext>
            </a:extLst>
          </p:cNvPr>
          <p:cNvSpPr txBox="1"/>
          <p:nvPr/>
        </p:nvSpPr>
        <p:spPr>
          <a:xfrm>
            <a:off x="1649729" y="1707193"/>
            <a:ext cx="738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고무통</a:t>
            </a:r>
            <a:endParaRPr lang="ko-KR" altLang="en-US" sz="3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D8011-0404-D6C9-940A-6AF510A92F21}"/>
              </a:ext>
            </a:extLst>
          </p:cNvPr>
          <p:cNvSpPr txBox="1"/>
          <p:nvPr/>
        </p:nvSpPr>
        <p:spPr>
          <a:xfrm>
            <a:off x="1649729" y="2468690"/>
            <a:ext cx="738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저의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세상이 올까요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? </a:t>
            </a:r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반드시 오지요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663D1D-2EF9-57D0-BB01-1BF808A7CC4C}"/>
              </a:ext>
            </a:extLst>
          </p:cNvPr>
          <p:cNvGrpSpPr/>
          <p:nvPr/>
        </p:nvGrpSpPr>
        <p:grpSpPr>
          <a:xfrm>
            <a:off x="401309" y="7336257"/>
            <a:ext cx="5738815" cy="574275"/>
            <a:chOff x="402905" y="3188787"/>
            <a:chExt cx="5738815" cy="5742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13F0D8-4E1B-DA27-9DBF-F059FA605A0E}"/>
                </a:ext>
              </a:extLst>
            </p:cNvPr>
            <p:cNvSpPr txBox="1"/>
            <p:nvPr/>
          </p:nvSpPr>
          <p:spPr>
            <a:xfrm>
              <a:off x="402905" y="3202063"/>
              <a:ext cx="5723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설정    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23" name="사각형: 잘린 한쪽 모서리 22">
              <a:extLst>
                <a:ext uri="{FF2B5EF4-FFF2-40B4-BE49-F238E27FC236}">
                  <a16:creationId xmlns:a16="http://schemas.microsoft.com/office/drawing/2014/main" id="{196AE64F-6693-578F-8C87-C801DFE4FEA8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57DE2F-53D7-E9E6-EC8F-0DC48997FC28}"/>
              </a:ext>
            </a:extLst>
          </p:cNvPr>
          <p:cNvGrpSpPr/>
          <p:nvPr/>
        </p:nvGrpSpPr>
        <p:grpSpPr>
          <a:xfrm>
            <a:off x="401943" y="7986215"/>
            <a:ext cx="5738816" cy="590027"/>
            <a:chOff x="402904" y="3173035"/>
            <a:chExt cx="5738816" cy="590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28E97D-F5BA-C845-5F85-D4E18007EB73}"/>
                </a:ext>
              </a:extLst>
            </p:cNvPr>
            <p:cNvSpPr txBox="1"/>
            <p:nvPr/>
          </p:nvSpPr>
          <p:spPr>
            <a:xfrm>
              <a:off x="402904" y="3173035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공지사항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1AB55E37-A621-55BA-8548-536591C813D7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991178-5632-E061-5490-3D2F94CE1982}"/>
              </a:ext>
            </a:extLst>
          </p:cNvPr>
          <p:cNvGrpSpPr/>
          <p:nvPr/>
        </p:nvGrpSpPr>
        <p:grpSpPr>
          <a:xfrm>
            <a:off x="418146" y="8667233"/>
            <a:ext cx="5738812" cy="574275"/>
            <a:chOff x="418145" y="3188787"/>
            <a:chExt cx="5738812" cy="5742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6DC98A-E51E-36A7-1486-C6C4F9FC87D6}"/>
                </a:ext>
              </a:extLst>
            </p:cNvPr>
            <p:cNvSpPr txBox="1"/>
            <p:nvPr/>
          </p:nvSpPr>
          <p:spPr>
            <a:xfrm>
              <a:off x="43338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후원    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6C9817B5-D52E-208F-E904-2CD9BBB1EFAA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B9528C7-7D76-9F31-B9E8-7765687F1E56}"/>
              </a:ext>
            </a:extLst>
          </p:cNvPr>
          <p:cNvGrpSpPr/>
          <p:nvPr/>
        </p:nvGrpSpPr>
        <p:grpSpPr>
          <a:xfrm>
            <a:off x="426306" y="9340663"/>
            <a:ext cx="5723576" cy="574275"/>
            <a:chOff x="418144" y="3188787"/>
            <a:chExt cx="5723576" cy="574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F006ED-D789-C7D0-F237-F5121768FE6B}"/>
                </a:ext>
              </a:extLst>
            </p:cNvPr>
            <p:cNvSpPr txBox="1"/>
            <p:nvPr/>
          </p:nvSpPr>
          <p:spPr>
            <a:xfrm>
              <a:off x="41814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오픈소스 라이브러리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42" name="사각형: 잘린 한쪽 모서리 41">
              <a:extLst>
                <a:ext uri="{FF2B5EF4-FFF2-40B4-BE49-F238E27FC236}">
                  <a16:creationId xmlns:a16="http://schemas.microsoft.com/office/drawing/2014/main" id="{9992B7E2-D32E-47D8-525B-7A1B0B734069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DCCE1-BB1C-F338-F46C-A9513C09154E}"/>
              </a:ext>
            </a:extLst>
          </p:cNvPr>
          <p:cNvSpPr txBox="1"/>
          <p:nvPr/>
        </p:nvSpPr>
        <p:spPr>
          <a:xfrm>
            <a:off x="44946" y="-90656"/>
            <a:ext cx="5723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Neo둥근모" panose="02010509060201040203" pitchFamily="1" charset="-127"/>
                <a:ea typeface="Neo둥근모" panose="02010509060201040203" pitchFamily="1" charset="-127"/>
              </a:rPr>
              <a:t>&lt;</a:t>
            </a:r>
            <a:endParaRPr lang="ko-KR" altLang="en-US" sz="4400" b="1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80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BF034D-9532-9531-1E6C-86E01D12A2CE}"/>
              </a:ext>
            </a:extLst>
          </p:cNvPr>
          <p:cNvSpPr/>
          <p:nvPr/>
        </p:nvSpPr>
        <p:spPr>
          <a:xfrm>
            <a:off x="0" y="10988038"/>
            <a:ext cx="2141219" cy="1356361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A01A8-6389-B294-0F68-A64E3524E0A9}"/>
              </a:ext>
            </a:extLst>
          </p:cNvPr>
          <p:cNvSpPr/>
          <p:nvPr/>
        </p:nvSpPr>
        <p:spPr>
          <a:xfrm>
            <a:off x="2141220" y="10988040"/>
            <a:ext cx="2392678" cy="13563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31FF2-836F-6F41-D222-52134F51EDE6}"/>
              </a:ext>
            </a:extLst>
          </p:cNvPr>
          <p:cNvSpPr/>
          <p:nvPr/>
        </p:nvSpPr>
        <p:spPr>
          <a:xfrm>
            <a:off x="4533898" y="10774740"/>
            <a:ext cx="2324102" cy="1569660"/>
          </a:xfrm>
          <a:prstGeom prst="rect">
            <a:avLst/>
          </a:prstGeom>
          <a:noFill/>
          <a:ln w="539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시계, 쿼츠 시계, 아날로그 시계, 벽시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21DFEC-F847-6D8A-6D79-430D289F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7" y="11035687"/>
            <a:ext cx="1261066" cy="1261066"/>
          </a:xfrm>
          <a:prstGeom prst="rect">
            <a:avLst/>
          </a:prstGeom>
        </p:spPr>
      </p:pic>
      <p:pic>
        <p:nvPicPr>
          <p:cNvPr id="18" name="그림 17" descr="기어, 메탈웨어, 원, 바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B7D7F77-FDD5-8C2A-09E5-E81F608A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6" y="11094727"/>
            <a:ext cx="1142986" cy="11429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2AB196-94E0-4ECB-E6EA-A624482E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" y="11079473"/>
            <a:ext cx="1158240" cy="1158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1D310-8F88-B576-0433-25C33C2594B8}"/>
              </a:ext>
            </a:extLst>
          </p:cNvPr>
          <p:cNvSpPr txBox="1"/>
          <p:nvPr/>
        </p:nvSpPr>
        <p:spPr>
          <a:xfrm>
            <a:off x="4322445" y="137532"/>
            <a:ext cx="3379470" cy="646331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20106078" lon="20130765" rev="214603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gradFill>
                  <a:gsLst>
                    <a:gs pos="0">
                      <a:srgbClr val="4747FF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가치같이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066E1-81CF-507E-BFDF-5435FAC27BD7}"/>
              </a:ext>
            </a:extLst>
          </p:cNvPr>
          <p:cNvSpPr txBox="1"/>
          <p:nvPr/>
        </p:nvSpPr>
        <p:spPr>
          <a:xfrm>
            <a:off x="564059" y="194843"/>
            <a:ext cx="5204460" cy="923330"/>
          </a:xfrm>
          <a:prstGeom prst="rect">
            <a:avLst/>
          </a:prstGeom>
          <a:noFill/>
          <a:effectLst>
            <a:softEdge rad="381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 w="28575">
                  <a:noFill/>
                </a:ln>
                <a:latin typeface="Neo둥근모" panose="02010509060201040203" pitchFamily="1" charset="-127"/>
                <a:ea typeface="Neo둥근모" panose="02010509060201040203" pitchFamily="1" charset="-127"/>
                <a:cs typeface="Nirmala Text" panose="020B0502040204020203" pitchFamily="34" charset="0"/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43ED10-BF85-480C-4511-7B4E7E26473B}"/>
              </a:ext>
            </a:extLst>
          </p:cNvPr>
          <p:cNvCxnSpPr>
            <a:cxnSpLocks/>
          </p:cNvCxnSpPr>
          <p:nvPr/>
        </p:nvCxnSpPr>
        <p:spPr>
          <a:xfrm>
            <a:off x="-15240" y="1306488"/>
            <a:ext cx="6873240" cy="0"/>
          </a:xfrm>
          <a:prstGeom prst="line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663D1D-2EF9-57D0-BB01-1BF808A7CC4C}"/>
              </a:ext>
            </a:extLst>
          </p:cNvPr>
          <p:cNvGrpSpPr/>
          <p:nvPr/>
        </p:nvGrpSpPr>
        <p:grpSpPr>
          <a:xfrm>
            <a:off x="401943" y="1736027"/>
            <a:ext cx="5738815" cy="574275"/>
            <a:chOff x="402905" y="3188787"/>
            <a:chExt cx="5738815" cy="5742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13F0D8-4E1B-DA27-9DBF-F059FA605A0E}"/>
                </a:ext>
              </a:extLst>
            </p:cNvPr>
            <p:cNvSpPr txBox="1"/>
            <p:nvPr/>
          </p:nvSpPr>
          <p:spPr>
            <a:xfrm>
              <a:off x="402905" y="3202063"/>
              <a:ext cx="5723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테마    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23" name="사각형: 잘린 한쪽 모서리 22">
              <a:extLst>
                <a:ext uri="{FF2B5EF4-FFF2-40B4-BE49-F238E27FC236}">
                  <a16:creationId xmlns:a16="http://schemas.microsoft.com/office/drawing/2014/main" id="{196AE64F-6693-578F-8C87-C801DFE4FEA8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57DE2F-53D7-E9E6-EC8F-0DC48997FC28}"/>
              </a:ext>
            </a:extLst>
          </p:cNvPr>
          <p:cNvGrpSpPr/>
          <p:nvPr/>
        </p:nvGrpSpPr>
        <p:grpSpPr>
          <a:xfrm>
            <a:off x="401943" y="2421963"/>
            <a:ext cx="5738816" cy="590027"/>
            <a:chOff x="402904" y="3173035"/>
            <a:chExt cx="5738816" cy="590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28E97D-F5BA-C845-5F85-D4E18007EB73}"/>
                </a:ext>
              </a:extLst>
            </p:cNvPr>
            <p:cNvSpPr txBox="1"/>
            <p:nvPr/>
          </p:nvSpPr>
          <p:spPr>
            <a:xfrm>
              <a:off x="402904" y="3173035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지역선택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1AB55E37-A621-55BA-8548-536591C813D7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991178-5632-E061-5490-3D2F94CE1982}"/>
              </a:ext>
            </a:extLst>
          </p:cNvPr>
          <p:cNvGrpSpPr/>
          <p:nvPr/>
        </p:nvGrpSpPr>
        <p:grpSpPr>
          <a:xfrm>
            <a:off x="418146" y="3136926"/>
            <a:ext cx="5738812" cy="574275"/>
            <a:chOff x="418145" y="3188787"/>
            <a:chExt cx="5738812" cy="5742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6DC98A-E51E-36A7-1486-C6C4F9FC87D6}"/>
                </a:ext>
              </a:extLst>
            </p:cNvPr>
            <p:cNvSpPr txBox="1"/>
            <p:nvPr/>
          </p:nvSpPr>
          <p:spPr>
            <a:xfrm>
              <a:off x="433384" y="3216577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언어선택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6C9817B5-D52E-208F-E904-2CD9BBB1EFAA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B9528C7-7D76-9F31-B9E8-7765687F1E56}"/>
              </a:ext>
            </a:extLst>
          </p:cNvPr>
          <p:cNvGrpSpPr/>
          <p:nvPr/>
        </p:nvGrpSpPr>
        <p:grpSpPr>
          <a:xfrm>
            <a:off x="426306" y="9747060"/>
            <a:ext cx="5723576" cy="574275"/>
            <a:chOff x="418144" y="3188787"/>
            <a:chExt cx="5723576" cy="574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F006ED-D789-C7D0-F237-F5121768FE6B}"/>
                </a:ext>
              </a:extLst>
            </p:cNvPr>
            <p:cNvSpPr txBox="1"/>
            <p:nvPr/>
          </p:nvSpPr>
          <p:spPr>
            <a:xfrm>
              <a:off x="41814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돌아가기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42" name="사각형: 잘린 한쪽 모서리 41">
              <a:extLst>
                <a:ext uri="{FF2B5EF4-FFF2-40B4-BE49-F238E27FC236}">
                  <a16:creationId xmlns:a16="http://schemas.microsoft.com/office/drawing/2014/main" id="{9992B7E2-D32E-47D8-525B-7A1B0B734069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BB82A5-E847-A339-DB7C-11364FAE941D}"/>
              </a:ext>
            </a:extLst>
          </p:cNvPr>
          <p:cNvGrpSpPr/>
          <p:nvPr/>
        </p:nvGrpSpPr>
        <p:grpSpPr>
          <a:xfrm>
            <a:off x="425765" y="3841494"/>
            <a:ext cx="5738812" cy="574275"/>
            <a:chOff x="418145" y="3188787"/>
            <a:chExt cx="5738812" cy="5742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5A16E-E3DE-96D2-A5CC-585BB24A48D8}"/>
                </a:ext>
              </a:extLst>
            </p:cNvPr>
            <p:cNvSpPr txBox="1"/>
            <p:nvPr/>
          </p:nvSpPr>
          <p:spPr>
            <a:xfrm>
              <a:off x="43338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>
                  <a:latin typeface="Neo둥근모" panose="02010509060201040203" pitchFamily="1" charset="-127"/>
                  <a:ea typeface="Neo둥근모" panose="02010509060201040203" pitchFamily="1" charset="-127"/>
                </a:rPr>
                <a:t>알림설정</a:t>
              </a:r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7" name="사각형: 잘린 한쪽 모서리 6">
              <a:extLst>
                <a:ext uri="{FF2B5EF4-FFF2-40B4-BE49-F238E27FC236}">
                  <a16:creationId xmlns:a16="http://schemas.microsoft.com/office/drawing/2014/main" id="{56493BFE-0A59-7987-3648-CF0051C5444D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22FDE3-F99C-07A4-3373-8AB82FB9D8F9}"/>
              </a:ext>
            </a:extLst>
          </p:cNvPr>
          <p:cNvGrpSpPr/>
          <p:nvPr/>
        </p:nvGrpSpPr>
        <p:grpSpPr>
          <a:xfrm>
            <a:off x="434788" y="4574475"/>
            <a:ext cx="5738812" cy="574275"/>
            <a:chOff x="418145" y="3188787"/>
            <a:chExt cx="5738812" cy="5742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FC8830-094B-3BC2-B8AB-6523B18089E1}"/>
                </a:ext>
              </a:extLst>
            </p:cNvPr>
            <p:cNvSpPr txBox="1"/>
            <p:nvPr/>
          </p:nvSpPr>
          <p:spPr>
            <a:xfrm>
              <a:off x="43338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차단한 사용자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CE7FE991-20C9-A566-D644-4F93D54F3B59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F77044-CBBA-A627-B304-21268C854265}"/>
              </a:ext>
            </a:extLst>
          </p:cNvPr>
          <p:cNvGrpSpPr/>
          <p:nvPr/>
        </p:nvGrpSpPr>
        <p:grpSpPr>
          <a:xfrm>
            <a:off x="441004" y="6738750"/>
            <a:ext cx="5738812" cy="574275"/>
            <a:chOff x="418145" y="3188787"/>
            <a:chExt cx="5738812" cy="5742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1954A6-AA33-B445-738F-3C97CD858B4D}"/>
                </a:ext>
              </a:extLst>
            </p:cNvPr>
            <p:cNvSpPr txBox="1"/>
            <p:nvPr/>
          </p:nvSpPr>
          <p:spPr>
            <a:xfrm>
              <a:off x="43338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이용약관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102550F3-1823-710E-B8D5-42E1704BDBE7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63308D-DCDA-2B23-3CEC-061D136D005A}"/>
              </a:ext>
            </a:extLst>
          </p:cNvPr>
          <p:cNvGrpSpPr/>
          <p:nvPr/>
        </p:nvGrpSpPr>
        <p:grpSpPr>
          <a:xfrm>
            <a:off x="433745" y="7428178"/>
            <a:ext cx="5738812" cy="574275"/>
            <a:chOff x="418145" y="3188787"/>
            <a:chExt cx="5738812" cy="5742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3E4F6C-B063-B8B7-FB67-C6BD0C9FECC5}"/>
                </a:ext>
              </a:extLst>
            </p:cNvPr>
            <p:cNvSpPr txBox="1"/>
            <p:nvPr/>
          </p:nvSpPr>
          <p:spPr>
            <a:xfrm>
              <a:off x="43338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개인정보 처리방침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42D20970-1224-B185-112A-4D605A6B0E87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EFF03D-82E3-4B43-A8ED-92690AD1FF03}"/>
              </a:ext>
            </a:extLst>
          </p:cNvPr>
          <p:cNvGrpSpPr/>
          <p:nvPr/>
        </p:nvGrpSpPr>
        <p:grpSpPr>
          <a:xfrm>
            <a:off x="433750" y="8110346"/>
            <a:ext cx="5738812" cy="574275"/>
            <a:chOff x="418145" y="3188787"/>
            <a:chExt cx="5738812" cy="5742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7D33E5-F237-7BAF-3172-BC0C7E73F76D}"/>
                </a:ext>
              </a:extLst>
            </p:cNvPr>
            <p:cNvSpPr txBox="1"/>
            <p:nvPr/>
          </p:nvSpPr>
          <p:spPr>
            <a:xfrm>
              <a:off x="433384" y="3202063"/>
              <a:ext cx="5723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앱 정보                       </a:t>
              </a:r>
              <a:r>
                <a:rPr lang="en-US" altLang="ko-KR" sz="2800" dirty="0">
                  <a:latin typeface="Neo둥근모" panose="02010509060201040203" pitchFamily="1" charset="-127"/>
                  <a:ea typeface="Neo둥근모" panose="02010509060201040203" pitchFamily="1" charset="-127"/>
                </a:rPr>
                <a:t>&gt;</a:t>
              </a:r>
              <a:endParaRPr lang="ko-KR" altLang="en-US" sz="2800" dirty="0"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63C311E6-D05E-9E0C-3737-083472F69906}"/>
                </a:ext>
              </a:extLst>
            </p:cNvPr>
            <p:cNvSpPr/>
            <p:nvPr/>
          </p:nvSpPr>
          <p:spPr>
            <a:xfrm>
              <a:off x="418145" y="3188787"/>
              <a:ext cx="5723575" cy="574275"/>
            </a:xfrm>
            <a:prstGeom prst="snip1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08E24C-AF7D-AA4B-C2E9-6E60ADFF65F1}"/>
              </a:ext>
            </a:extLst>
          </p:cNvPr>
          <p:cNvSpPr txBox="1"/>
          <p:nvPr/>
        </p:nvSpPr>
        <p:spPr>
          <a:xfrm>
            <a:off x="44946" y="-90656"/>
            <a:ext cx="5723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Neo둥근모" panose="02010509060201040203" pitchFamily="1" charset="-127"/>
                <a:ea typeface="Neo둥근모" panose="02010509060201040203" pitchFamily="1" charset="-127"/>
              </a:rPr>
              <a:t>&lt;</a:t>
            </a:r>
            <a:endParaRPr lang="ko-KR" altLang="en-US" sz="4400" b="1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91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109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Neo둥근모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승윤 이</dc:creator>
  <cp:lastModifiedBy>승윤 이</cp:lastModifiedBy>
  <cp:revision>3</cp:revision>
  <dcterms:created xsi:type="dcterms:W3CDTF">2025-07-28T00:49:44Z</dcterms:created>
  <dcterms:modified xsi:type="dcterms:W3CDTF">2025-07-28T02:38:25Z</dcterms:modified>
</cp:coreProperties>
</file>