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4681"/>
  </p:normalViewPr>
  <p:slideViewPr>
    <p:cSldViewPr snapToGrid="0" snapToObjects="1">
      <p:cViewPr varScale="1">
        <p:scale>
          <a:sx n="107" d="100"/>
          <a:sy n="107" d="100"/>
        </p:scale>
        <p:origin x="1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2020/2/7</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2020/2/7</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2020/2/7</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18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fontScale="77500" lnSpcReduction="2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mn-ea"/>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44366" y="2931870"/>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813127" y="2005407"/>
            <a:ext cx="7202456" cy="267301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a:t>
                </a:r>
                <a:r>
                  <a:rPr lang="en-US" altLang="ja-JP" baseline="30000" dirty="0"/>
                  <a:t>[1]</a:t>
                </a:r>
                <a:r>
                  <a:rPr lang="ja-JP" altLang="en-US"/>
                  <a:t>の</a:t>
                </a:r>
                <a:r>
                  <a:rPr kumimoji="1" lang="ja-JP" altLang="en-US"/>
                  <a:t>先行研究との解の精度を比較した。</a:t>
                </a:r>
                <a:endParaRPr kumimoji="1" lang="en-US" altLang="ja-JP" dirty="0"/>
              </a:p>
              <a:p>
                <a:r>
                  <a:rPr lang="ja-JP" altLang="en-US"/>
                  <a:t>先行研究は挿入近傍の探索回数が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1186947757"/>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499041">
                  <a:extLst>
                    <a:ext uri="{9D8B030D-6E8A-4147-A177-3AD203B41FA5}">
                      <a16:colId xmlns:a16="http://schemas.microsoft.com/office/drawing/2014/main" val="4233022040"/>
                    </a:ext>
                  </a:extLst>
                </a:gridCol>
                <a:gridCol w="816647">
                  <a:extLst>
                    <a:ext uri="{9D8B030D-6E8A-4147-A177-3AD203B41FA5}">
                      <a16:colId xmlns:a16="http://schemas.microsoft.com/office/drawing/2014/main" val="4036047598"/>
                    </a:ext>
                  </a:extLst>
                </a:gridCol>
                <a:gridCol w="1116280">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2071305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91110389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309279272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2755415071"/>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645822" y="1654802"/>
            <a:ext cx="8046915" cy="4817250"/>
          </a:xfrm>
        </p:spPr>
        <p:txBody>
          <a:bodyPr>
            <a:normAutofit fontScale="62500" lnSpcReduction="20000"/>
          </a:bodyPr>
          <a:lstStyle/>
          <a:p>
            <a:r>
              <a:rPr lang="ja-JP" altLang="en-US" sz="3200"/>
              <a:t>実社会のサービスで車両数を減らすことは、コストの削減に大きくつながる。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いくつかのインスタンスでは車両を減らすことでルートが改善した。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217996210"/>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2030813029"/>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2472040869"/>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46039131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3" y="1836964"/>
            <a:ext cx="7302798" cy="4041321"/>
          </a:xfrm>
        </p:spPr>
        <p:txBody>
          <a:bodyPr>
            <a:normAutofit/>
          </a:bodyPr>
          <a:lstStyle/>
          <a:p>
            <a:pPr marL="0" indent="0">
              <a:buNone/>
            </a:pPr>
            <a:endParaRPr kumimoji="1" lang="en-US" altLang="ja-JP" dirty="0"/>
          </a:p>
          <a:p>
            <a:r>
              <a:rPr lang="ja-JP" altLang="en-US" sz="2200"/>
              <a:t>利用者が場所や時間を指定する</a:t>
            </a:r>
            <a:endParaRPr lang="en-US" altLang="ja-JP" sz="2200" dirty="0"/>
          </a:p>
          <a:p>
            <a:r>
              <a:rPr lang="ja-JP" altLang="en-US" sz="2200"/>
              <a:t>複数の利用者が相乗りする</a:t>
            </a:r>
            <a:endParaRPr lang="en-US" altLang="ja-JP" sz="2200" dirty="0"/>
          </a:p>
          <a:p>
            <a:pPr marL="0" indent="0">
              <a:buNone/>
            </a:pPr>
            <a:endParaRPr kumimoji="1" lang="en-US" altLang="ja-JP" sz="2200" dirty="0"/>
          </a:p>
          <a:p>
            <a:pPr marL="0" indent="0">
              <a:buNone/>
            </a:pPr>
            <a:r>
              <a:rPr lang="ja-JP" altLang="en-US" sz="2200"/>
              <a:t>近年、これらの特徴を持つ乗合タクシーやヘルスケアサービスの送迎などの需要が増加</a:t>
            </a:r>
            <a:endParaRPr lang="en-US" altLang="ja-JP" sz="2200" dirty="0"/>
          </a:p>
          <a:p>
            <a:pPr marL="0" indent="0">
              <a:buNone/>
            </a:pPr>
            <a:r>
              <a:rPr lang="ja-JP" altLang="en-US" sz="2200"/>
              <a:t>→</a:t>
            </a:r>
            <a:r>
              <a:rPr lang="en-US" altLang="ja-JP" sz="2200" dirty="0"/>
              <a:t> </a:t>
            </a:r>
            <a:r>
              <a:rPr lang="ja-JP" altLang="en-US" sz="2200"/>
              <a:t>これらのサービスにおいて最適なルートを求めることで、効率的にサービスを提供できる</a:t>
            </a:r>
            <a:endParaRPr lang="en-US" altLang="ja-JP" sz="2200"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を以下のような連続区分線形凸関数のペナルティ</a:t>
            </a:r>
            <a:r>
              <a:rPr kumimoji="1" lang="ja-JP" altLang="en-US" sz="2600"/>
              <a:t>関数で</a:t>
            </a:r>
            <a:r>
              <a:rPr lang="en-US" altLang="ja-JP" sz="2600" dirty="0"/>
              <a:t> </a:t>
            </a:r>
            <a:r>
              <a:rPr kumimoji="1" lang="ja-JP" altLang="en-US" sz="2600"/>
              <a:t>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3111</TotalTime>
  <Words>1370</Words>
  <Application>Microsoft Macintosh PowerPoint</Application>
  <PresentationFormat>画面に合わせる (4:3)</PresentationFormat>
  <Paragraphs>452</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176</cp:revision>
  <dcterms:created xsi:type="dcterms:W3CDTF">2019-11-08T05:00:29Z</dcterms:created>
  <dcterms:modified xsi:type="dcterms:W3CDTF">2020-02-07T03:19:02Z</dcterms:modified>
</cp:coreProperties>
</file>