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p:restoredTop sz="94681"/>
  </p:normalViewPr>
  <p:slideViewPr>
    <p:cSldViewPr snapToGrid="0" snapToObjects="1">
      <p:cViewPr varScale="1">
        <p:scale>
          <a:sx n="107" d="100"/>
          <a:sy n="107" d="100"/>
        </p:scale>
        <p:origin x="1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2020/2/10</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2020/2/10</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2020/2/10</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fontScale="70000" lnSpcReduction="2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813127" y="2005407"/>
            <a:ext cx="7202456" cy="267301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a:t>
                </a:r>
                <a:r>
                  <a:rPr lang="en-US" altLang="ja-JP" baseline="30000" dirty="0"/>
                  <a:t>[1]</a:t>
                </a:r>
                <a:r>
                  <a:rPr lang="ja-JP" altLang="en-US"/>
                  <a:t>の</a:t>
                </a:r>
                <a:r>
                  <a:rPr kumimoji="1" lang="ja-JP" altLang="en-US"/>
                  <a:t>先行研究との解の精度を比較した。</a:t>
                </a:r>
                <a:endParaRPr kumimoji="1"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225631" y="1571675"/>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4" y="1326325"/>
            <a:ext cx="7302798" cy="4492584"/>
          </a:xfrm>
        </p:spPr>
        <p:txBody>
          <a:bodyPr>
            <a:normAutofit/>
          </a:bodyPr>
          <a:lstStyle/>
          <a:p>
            <a:pPr marL="0" indent="0">
              <a:buNone/>
            </a:pPr>
            <a:endParaRPr kumimoji="1" lang="en-US" altLang="ja-JP" dirty="0"/>
          </a:p>
          <a:p>
            <a:pPr marL="0" indent="0">
              <a:buNone/>
            </a:pPr>
            <a:endParaRPr lang="en-US" altLang="ja-JP" dirty="0"/>
          </a:p>
          <a:p>
            <a:r>
              <a:rPr lang="ja-JP" altLang="en-US"/>
              <a:t>利用者が場所や時間を指定する</a:t>
            </a:r>
            <a:endParaRPr lang="en-US" altLang="ja-JP" dirty="0"/>
          </a:p>
          <a:p>
            <a:r>
              <a:rPr lang="ja-JP" altLang="en-US"/>
              <a:t>複数の利用者が相乗りする</a:t>
            </a:r>
            <a:endParaRPr lang="en-US" altLang="ja-JP" dirty="0"/>
          </a:p>
          <a:p>
            <a:endParaRPr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lang="ja-JP" altLang="en-US"/>
              <a:t>→</a:t>
            </a:r>
            <a:r>
              <a:rPr lang="en-US" altLang="ja-JP" dirty="0"/>
              <a:t> </a:t>
            </a:r>
            <a:r>
              <a:rPr lang="ja-JP" altLang="en-US"/>
              <a:t>これらのサービスにおいて最適なルートを求めることで、効率的にサービスを提供できる</a:t>
            </a:r>
            <a:endParaRPr lang="en-US" altLang="ja-JP"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pic>
        <p:nvPicPr>
          <p:cNvPr id="8" name="図 7">
            <a:extLst>
              <a:ext uri="{FF2B5EF4-FFF2-40B4-BE49-F238E27FC236}">
                <a16:creationId xmlns:a16="http://schemas.microsoft.com/office/drawing/2014/main" id="{1CC8A018-E318-3C41-B8D2-EB111B9FC5FC}"/>
              </a:ext>
            </a:extLst>
          </p:cNvPr>
          <p:cNvPicPr>
            <a:picLocks noChangeAspect="1"/>
          </p:cNvPicPr>
          <p:nvPr/>
        </p:nvPicPr>
        <p:blipFill>
          <a:blip r:embed="rId2"/>
          <a:stretch>
            <a:fillRect/>
          </a:stretch>
        </p:blipFill>
        <p:spPr>
          <a:xfrm>
            <a:off x="5306552" y="1861797"/>
            <a:ext cx="2123029" cy="1889496"/>
          </a:xfrm>
          <a:prstGeom prst="rect">
            <a:avLst/>
          </a:prstGeom>
        </p:spPr>
      </p:pic>
      <p:sp>
        <p:nvSpPr>
          <p:cNvPr id="10" name="円形吹き出し 9">
            <a:extLst>
              <a:ext uri="{FF2B5EF4-FFF2-40B4-BE49-F238E27FC236}">
                <a16:creationId xmlns:a16="http://schemas.microsoft.com/office/drawing/2014/main" id="{3F3B59CC-E16A-C84F-B489-FB7C19819785}"/>
              </a:ext>
            </a:extLst>
          </p:cNvPr>
          <p:cNvSpPr/>
          <p:nvPr/>
        </p:nvSpPr>
        <p:spPr>
          <a:xfrm>
            <a:off x="6674069" y="1030014"/>
            <a:ext cx="2203207"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13">
            <a:extLst>
              <a:ext uri="{FF2B5EF4-FFF2-40B4-BE49-F238E27FC236}">
                <a16:creationId xmlns:a16="http://schemas.microsoft.com/office/drawing/2014/main" id="{68DE013F-5A89-BD45-9FD6-523A5098EC86}"/>
              </a:ext>
            </a:extLst>
          </p:cNvPr>
          <p:cNvSpPr/>
          <p:nvPr/>
        </p:nvSpPr>
        <p:spPr>
          <a:xfrm flipH="1">
            <a:off x="3668110" y="1030014"/>
            <a:ext cx="2338409"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7BB3F92-7504-404E-8946-9A4C4AFD49C1}"/>
              </a:ext>
            </a:extLst>
          </p:cNvPr>
          <p:cNvSpPr txBox="1"/>
          <p:nvPr/>
        </p:nvSpPr>
        <p:spPr>
          <a:xfrm>
            <a:off x="3825092" y="1353606"/>
            <a:ext cx="2253731" cy="584775"/>
          </a:xfrm>
          <a:prstGeom prst="rect">
            <a:avLst/>
          </a:prstGeom>
          <a:noFill/>
        </p:spPr>
        <p:txBody>
          <a:bodyPr wrap="square" rtlCol="0">
            <a:spAutoFit/>
          </a:bodyPr>
          <a:lstStyle/>
          <a:p>
            <a:r>
              <a:rPr kumimoji="1" lang="en-US" altLang="ja-JP" sz="1600" dirty="0"/>
              <a:t>1</a:t>
            </a:r>
            <a:r>
              <a:rPr kumimoji="1" lang="ja-JP" altLang="en-US" sz="1600"/>
              <a:t>時頃に家から会社</a:t>
            </a:r>
            <a:endParaRPr kumimoji="1" lang="en-US" altLang="ja-JP" sz="1600" dirty="0"/>
          </a:p>
          <a:p>
            <a:r>
              <a:rPr kumimoji="1" lang="ja-JP" altLang="en-US" sz="1600"/>
              <a:t>まで</a:t>
            </a:r>
            <a:r>
              <a:rPr lang="ja-JP" altLang="en-US" sz="1600"/>
              <a:t>送迎してほしい</a:t>
            </a:r>
            <a:endParaRPr kumimoji="1" lang="ja-JP" altLang="en-US" sz="1600"/>
          </a:p>
        </p:txBody>
      </p:sp>
      <p:sp>
        <p:nvSpPr>
          <p:cNvPr id="16" name="テキスト ボックス 15">
            <a:extLst>
              <a:ext uri="{FF2B5EF4-FFF2-40B4-BE49-F238E27FC236}">
                <a16:creationId xmlns:a16="http://schemas.microsoft.com/office/drawing/2014/main" id="{D09D6A54-9380-FB40-A8B8-9D62004BDCAD}"/>
              </a:ext>
            </a:extLst>
          </p:cNvPr>
          <p:cNvSpPr txBox="1"/>
          <p:nvPr/>
        </p:nvSpPr>
        <p:spPr>
          <a:xfrm>
            <a:off x="6746373" y="1301674"/>
            <a:ext cx="2164668" cy="584775"/>
          </a:xfrm>
          <a:prstGeom prst="rect">
            <a:avLst/>
          </a:prstGeom>
          <a:noFill/>
        </p:spPr>
        <p:txBody>
          <a:bodyPr wrap="square" rtlCol="0">
            <a:spAutoFit/>
          </a:bodyPr>
          <a:lstStyle/>
          <a:p>
            <a:r>
              <a:rPr lang="en-US" altLang="ja-JP" sz="1600" dirty="0"/>
              <a:t>1</a:t>
            </a:r>
            <a:r>
              <a:rPr lang="ja-JP" altLang="en-US" sz="1600"/>
              <a:t>時半頃に大学から駅まで送迎してほしい</a:t>
            </a:r>
            <a:endParaRPr kumimoji="1" lang="ja-JP" altLang="en-US" sz="1600"/>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リクエストのペアである集荷点と配達点は、同じ車両が訪問する。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3346</TotalTime>
  <Words>1340</Words>
  <Application>Microsoft Macintosh PowerPoint</Application>
  <PresentationFormat>画面に合わせる (4:3)</PresentationFormat>
  <Paragraphs>470</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187</cp:revision>
  <dcterms:created xsi:type="dcterms:W3CDTF">2019-11-08T05:00:29Z</dcterms:created>
  <dcterms:modified xsi:type="dcterms:W3CDTF">2020-02-10T05:42:50Z</dcterms:modified>
</cp:coreProperties>
</file>