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32"/>
  </p:notesMasterIdLst>
  <p:sldIdLst>
    <p:sldId id="256" r:id="rId2"/>
    <p:sldId id="257" r:id="rId3"/>
    <p:sldId id="381" r:id="rId4"/>
    <p:sldId id="382" r:id="rId5"/>
    <p:sldId id="260" r:id="rId6"/>
    <p:sldId id="383" r:id="rId7"/>
    <p:sldId id="264" r:id="rId8"/>
    <p:sldId id="265" r:id="rId9"/>
    <p:sldId id="259" r:id="rId10"/>
    <p:sldId id="263" r:id="rId11"/>
    <p:sldId id="261" r:id="rId12"/>
    <p:sldId id="268" r:id="rId13"/>
    <p:sldId id="270" r:id="rId14"/>
    <p:sldId id="370" r:id="rId15"/>
    <p:sldId id="372" r:id="rId16"/>
    <p:sldId id="380" r:id="rId17"/>
    <p:sldId id="348" r:id="rId18"/>
    <p:sldId id="366" r:id="rId19"/>
    <p:sldId id="364" r:id="rId20"/>
    <p:sldId id="267" r:id="rId21"/>
    <p:sldId id="269" r:id="rId22"/>
    <p:sldId id="371" r:id="rId23"/>
    <p:sldId id="367" r:id="rId24"/>
    <p:sldId id="368" r:id="rId25"/>
    <p:sldId id="369" r:id="rId26"/>
    <p:sldId id="373" r:id="rId27"/>
    <p:sldId id="374" r:id="rId28"/>
    <p:sldId id="378" r:id="rId29"/>
    <p:sldId id="379" r:id="rId30"/>
    <p:sldId id="36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2020/4/17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17</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25</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27</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2020/4/17</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2020/4/17</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2020/4/17</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28</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29</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サービス時刻の決定を凸費用流に帰着させる</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30</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8168637" cy="4564900"/>
          </a:xfrm>
        </p:spPr>
        <p:txBody>
          <a:bodyPr>
            <a:normAutofit fontScale="62500" lnSpcReduction="20000"/>
          </a:bodyPr>
          <a:lstStyle/>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40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altLang="ja-JP" sz="29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40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3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910699"/>
            <a:ext cx="8130043" cy="4595750"/>
          </a:xfrm>
        </p:spPr>
        <p:txBody>
          <a:bodyPr>
            <a:normAutofit/>
          </a:bodyPr>
          <a:lstStyle/>
          <a:p>
            <a:r>
              <a:rPr lang="en-US" altLang="ja-JP" sz="2200" dirty="0"/>
              <a:t>Dial-a-ride problem (DARP) is a specialization of PDP for human transportation.</a:t>
            </a:r>
          </a:p>
          <a:p>
            <a:r>
              <a:rPr lang="en-US" altLang="ja-JP" sz="2200" dirty="0"/>
              <a:t>What makes the difference between PDP and DARP is</a:t>
            </a:r>
          </a:p>
          <a:p>
            <a:pPr marL="0" indent="0">
              <a:buNone/>
            </a:pPr>
            <a:r>
              <a:rPr lang="en-US" altLang="ja-JP" sz="2200" dirty="0"/>
              <a:t>    users’ dissatisfaction must be considered.</a:t>
            </a:r>
          </a:p>
          <a:p>
            <a:r>
              <a:rPr lang="en-US" altLang="ja-JP" sz="2200" dirty="0"/>
              <a:t>The problem in which all requests are known in advance is called static DARP, and the one in which all requests are not known is called dynamic DARP.</a:t>
            </a:r>
          </a:p>
          <a:p>
            <a:r>
              <a:rPr lang="en-US" altLang="ja-JP" sz="2200" dirty="0"/>
              <a:t>We deal with the static DARP </a:t>
            </a:r>
          </a:p>
          <a:p>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 can be reduced to TSP(Travelling Salesman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3531</TotalTime>
  <Words>1518</Words>
  <Application>Microsoft Macintosh PowerPoint</Application>
  <PresentationFormat>画面に合わせる (4:3)</PresentationFormat>
  <Paragraphs>528</Paragraphs>
  <Slides>30</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游ゴシック</vt:lpstr>
      <vt:lpstr>游ゴシック Light</vt:lpstr>
      <vt:lpstr>Arial</vt:lpstr>
      <vt:lpstr>Cambria Math</vt:lpstr>
      <vt:lpstr>Century Gothic</vt:lpstr>
      <vt:lpstr>Segoe UI Historic</vt:lpstr>
      <vt:lpstr>ギャラリー</vt:lpstr>
      <vt:lpstr>Local search algorithms for  the dial-a-ride problem with  convex time penalty</vt:lpstr>
      <vt:lpstr>Outline</vt:lpstr>
      <vt:lpstr>Background</vt:lpstr>
      <vt:lpstr>Background</vt:lpstr>
      <vt:lpstr>pickup and delivery problem (PDP)</vt:lpstr>
      <vt:lpstr>dial-a-ride problem</vt:lpstr>
      <vt:lpstr>Complexity of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203</cp:revision>
  <dcterms:created xsi:type="dcterms:W3CDTF">2019-11-08T05:00:29Z</dcterms:created>
  <dcterms:modified xsi:type="dcterms:W3CDTF">2020-04-17T09:09:41Z</dcterms:modified>
</cp:coreProperties>
</file>