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8"/>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368" r:id="rId22"/>
    <p:sldId id="267" r:id="rId23"/>
    <p:sldId id="269" r:id="rId24"/>
    <p:sldId id="371" r:id="rId25"/>
    <p:sldId id="385" r:id="rId26"/>
    <p:sldId id="36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2020/6/2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2020/6/2</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2020/6/2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2020/6/2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2020/6/2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2020/6/2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2020/6/2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2020/6/2</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2020/6/2</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Iterated 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windows and ride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en-US" altLang="ja-JP" sz="2400" dirty="0"/>
              <a:t>Kiyoshi Takeda , </a:t>
            </a:r>
            <a:r>
              <a:rPr lang="en-US" altLang="ja-JP" sz="2400" dirty="0" err="1"/>
              <a:t>Yagiura</a:t>
            </a:r>
            <a:r>
              <a:rPr lang="en-US" altLang="ja-JP" sz="2400" dirty="0"/>
              <a:t> lab</a:t>
            </a:r>
            <a:endParaRPr lang="ja-JP" altLang="en-US" sz="2400"/>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反復局所探索法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a:xfrm>
            <a:off x="1118131" y="1906128"/>
            <a:ext cx="6571343" cy="3288635"/>
          </a:xfrm>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B0307-5CA7-B049-BB4D-7040963859A4}"/>
              </a:ext>
            </a:extLst>
          </p:cNvPr>
          <p:cNvSpPr>
            <a:spLocks noGrp="1"/>
          </p:cNvSpPr>
          <p:nvPr>
            <p:ph type="title"/>
          </p:nvPr>
        </p:nvSpPr>
        <p:spPr/>
        <p:txBody>
          <a:bodyPr/>
          <a:lstStyle/>
          <a:p>
            <a:r>
              <a:rPr kumimoji="1" lang="ja-JP" altLang="en-US"/>
              <a:t>反復局所探索法</a:t>
            </a:r>
          </a:p>
        </p:txBody>
      </p:sp>
      <p:sp>
        <p:nvSpPr>
          <p:cNvPr id="3" name="コンテンツ プレースホルダー 2">
            <a:extLst>
              <a:ext uri="{FF2B5EF4-FFF2-40B4-BE49-F238E27FC236}">
                <a16:creationId xmlns:a16="http://schemas.microsoft.com/office/drawing/2014/main" id="{E3E2EC36-93DC-914F-A320-D39859382A51}"/>
              </a:ext>
            </a:extLst>
          </p:cNvPr>
          <p:cNvSpPr>
            <a:spLocks noGrp="1"/>
          </p:cNvSpPr>
          <p:nvPr>
            <p:ph idx="1"/>
          </p:nvPr>
        </p:nvSpPr>
        <p:spPr/>
        <p:txBody>
          <a:bodyPr/>
          <a:lstStyle/>
          <a:p>
            <a:r>
              <a:rPr kumimoji="1" lang="ja-JP" altLang="en-US"/>
              <a:t>局所探索法で得られた解に対して，小さな変形</a:t>
            </a:r>
            <a:r>
              <a:rPr kumimoji="1" lang="en-US" altLang="ja-JP" dirty="0"/>
              <a:t>(kick</a:t>
            </a:r>
            <a:r>
              <a:rPr lang="en-US" altLang="ja-JP" dirty="0"/>
              <a:t>)</a:t>
            </a:r>
            <a:r>
              <a:rPr lang="ja-JP" altLang="en-US"/>
              <a:t>を施し，</a:t>
            </a:r>
            <a:r>
              <a:rPr kumimoji="1" lang="ja-JP" altLang="en-US"/>
              <a:t>得られた解を初期解として探索を行う</a:t>
            </a:r>
            <a:endParaRPr kumimoji="1" lang="en-US" altLang="ja-JP" dirty="0"/>
          </a:p>
          <a:p>
            <a:r>
              <a:rPr lang="ja-JP" altLang="en-US"/>
              <a:t>この操作を繰り返す</a:t>
            </a:r>
            <a:endParaRPr lang="en-US" altLang="ja-JP" dirty="0"/>
          </a:p>
          <a:p>
            <a:endParaRPr kumimoji="1" lang="en-US" altLang="ja-JP" dirty="0"/>
          </a:p>
          <a:p>
            <a:r>
              <a:rPr lang="ja-JP" altLang="en-US"/>
              <a:t>具体的な</a:t>
            </a:r>
            <a:r>
              <a:rPr lang="en-US" altLang="ja-JP" dirty="0"/>
              <a:t>kick</a:t>
            </a:r>
            <a:r>
              <a:rPr lang="ja-JP" altLang="en-US"/>
              <a:t>の方法などについて，今後考察していく</a:t>
            </a:r>
            <a:endParaRPr kumimoji="1" lang="ja-JP" altLang="en-US"/>
          </a:p>
        </p:txBody>
      </p:sp>
      <p:sp>
        <p:nvSpPr>
          <p:cNvPr id="4" name="スライド番号プレースホルダー 3">
            <a:extLst>
              <a:ext uri="{FF2B5EF4-FFF2-40B4-BE49-F238E27FC236}">
                <a16:creationId xmlns:a16="http://schemas.microsoft.com/office/drawing/2014/main" id="{57124D59-A0D0-994E-B6AC-2D21898E674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28869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DARP</a:t>
            </a:r>
            <a:r>
              <a:rPr kumimoji="1" lang="ja-JP" altLang="en-US"/>
              <a:t>に対する反復局所探索法を提案</a:t>
            </a:r>
            <a:endParaRPr kumimoji="1" lang="en-US" altLang="ja-JP" dirty="0"/>
          </a:p>
          <a:p>
            <a:r>
              <a:rPr lang="ja-JP" altLang="en-US"/>
              <a:t>近傍操作の提案</a:t>
            </a:r>
            <a:endParaRPr lang="en-US" altLang="ja-JP" dirty="0"/>
          </a:p>
          <a:p>
            <a:pPr marL="0" indent="0">
              <a:buNone/>
            </a:pPr>
            <a:r>
              <a:rPr kumimoji="1" lang="ja-JP" altLang="en-US"/>
              <a:t>今後の研究計画</a:t>
            </a:r>
            <a:endParaRPr kumimoji="1" lang="en-US" altLang="ja-JP" dirty="0"/>
          </a:p>
          <a:p>
            <a:r>
              <a:rPr lang="ja-JP" altLang="en-US"/>
              <a:t>実装方法の見直し</a:t>
            </a:r>
            <a:endParaRPr lang="en-US" altLang="ja-JP" dirty="0"/>
          </a:p>
          <a:p>
            <a:r>
              <a:rPr lang="en-US" altLang="ja-JP" dirty="0"/>
              <a:t>Kick</a:t>
            </a:r>
            <a:r>
              <a:rPr lang="ja-JP" altLang="en-US"/>
              <a:t>の具体的な提案</a:t>
            </a:r>
            <a:endParaRPr kumimoji="1"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7527369" cy="3899472"/>
          </a:xfrm>
        </p:spPr>
        <p:txBody>
          <a:bodyPr>
            <a:normAutofit fontScale="85000" lnSpcReduction="20000"/>
          </a:bodyPr>
          <a:lstStyle/>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26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an extension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a:xfrm>
            <a:off x="1128684" y="956172"/>
            <a:ext cx="7089041" cy="1049235"/>
          </a:xfrm>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the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TSP(Travelling Salesman Problem) can be reduced to the     dial-a-ride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a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4422</TotalTime>
  <Words>1107</Words>
  <Application>Microsoft Macintosh PowerPoint</Application>
  <PresentationFormat>画面に合わせる (4:3)</PresentationFormat>
  <Paragraphs>244</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游ゴシック</vt:lpstr>
      <vt:lpstr>游ゴシック Light</vt:lpstr>
      <vt:lpstr>Arial</vt:lpstr>
      <vt:lpstr>Cambria Math</vt:lpstr>
      <vt:lpstr>Century Gothic</vt:lpstr>
      <vt:lpstr>Segoe UI Historic</vt:lpstr>
      <vt:lpstr>Segoe UI Symbol</vt:lpstr>
      <vt:lpstr>ギャラリー</vt:lpstr>
      <vt:lpstr>Iterated local search algorithms for  the dial-a-ride problem with   convex time windows and ride time penalty</vt:lpstr>
      <vt:lpstr>Outline</vt:lpstr>
      <vt:lpstr>Background</vt:lpstr>
      <vt:lpstr>Background</vt:lpstr>
      <vt:lpstr>pickup and delivery problem (PDP)</vt:lpstr>
      <vt:lpstr>dial-a-ride problem</vt:lpstr>
      <vt:lpstr>dial-a-ride problem</vt:lpstr>
      <vt:lpstr>Complexity of the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ルート間の近傍操作</vt:lpstr>
      <vt:lpstr>制限の緩和</vt:lpstr>
      <vt:lpstr>評価関数 </vt:lpstr>
      <vt:lpstr>最適なサービス時刻の決定</vt:lpstr>
      <vt:lpstr>反復局所探索法</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216</cp:revision>
  <dcterms:created xsi:type="dcterms:W3CDTF">2019-11-08T05:00:29Z</dcterms:created>
  <dcterms:modified xsi:type="dcterms:W3CDTF">2020-06-02T03:02:18Z</dcterms:modified>
</cp:coreProperties>
</file>