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92"/>
  </p:normalViewPr>
  <p:slideViewPr>
    <p:cSldViewPr snapToGrid="0" snapToObjects="1">
      <p:cViewPr varScale="1">
        <p:scale>
          <a:sx n="93" d="100"/>
          <a:sy n="93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8A923-369D-B948-B317-BB629C56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There must be a certain amount of space in the path of the car.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Weight balance of cargo(Forward and backward direction)</a:t>
            </a:r>
            <a:br>
              <a:rPr lang="en" altLang="ja-JP" dirty="0"/>
            </a:b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DF533-5C3A-524C-A590-33B01C9C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Weight balance of cargo(Left-right direction)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207CA-A8A2-8542-8B90-FDAD796D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8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4F382-2600-5B4C-9F1F-495485F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splitting orders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62709D6-0267-E446-B06A-7879774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0254"/>
            <a:ext cx="8915400" cy="3777622"/>
          </a:xfrm>
        </p:spPr>
        <p:txBody>
          <a:bodyPr/>
          <a:lstStyle/>
          <a:p>
            <a:r>
              <a:rPr lang="en-US" altLang="ja-JP" dirty="0"/>
              <a:t>For large orders, we have to split them up.</a:t>
            </a:r>
          </a:p>
          <a:p>
            <a:endParaRPr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FCEAFCF-B9A2-724C-87EF-A222B482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576" y="2249946"/>
            <a:ext cx="7011988" cy="42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0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e consider the ship that carries various type of cars.  (e.g. passenger car, truck, wrecker,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Planning assignments that make it easy to load and unload cars is important.</a:t>
            </a:r>
          </a:p>
          <a:p>
            <a:pPr lvl="1"/>
            <a:r>
              <a:rPr lang="en-US" altLang="ja-JP" sz="2400" dirty="0"/>
              <a:t>To avoid human errors</a:t>
            </a:r>
          </a:p>
          <a:p>
            <a:r>
              <a:rPr lang="en-US" altLang="ja-JP" sz="2400" dirty="0"/>
              <a:t>We also have to pay attention the balance of the total load of the ship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Given information are as follows.</a:t>
            </a:r>
          </a:p>
          <a:p>
            <a:pPr lvl="1"/>
            <a:r>
              <a:rPr lang="en-US" altLang="ja-JP" sz="2400" dirty="0"/>
              <a:t>Order Information</a:t>
            </a:r>
          </a:p>
          <a:p>
            <a:pPr lvl="1"/>
            <a:r>
              <a:rPr lang="en-US" altLang="ja-JP" sz="2400" dirty="0"/>
              <a:t>Hull(ship) information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B532C-DD0A-5649-814C-749997C2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assign cars in every order to the hold.</a:t>
            </a:r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constrains and objectives one 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Rules for splitting orders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{1459FB0A-341B-F940-AC12-58A63451A49E}tf10001069</Template>
  <TotalTime>386</TotalTime>
  <Words>261</Words>
  <Application>Microsoft Macintosh PowerPoint</Application>
  <PresentationFormat>ワイド画面</PresentationFormat>
  <Paragraphs>41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Arial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Problem definition </vt:lpstr>
      <vt:lpstr>Stowage plan</vt:lpstr>
      <vt:lpstr>Mathematical Modeling</vt:lpstr>
      <vt:lpstr>Constraints</vt:lpstr>
      <vt:lpstr>Travel paths in the ship</vt:lpstr>
      <vt:lpstr>Weight balance of cargo(Forward and backward direction)  </vt:lpstr>
      <vt:lpstr>Weight balance of cargo(Left-right direction) </vt:lpstr>
      <vt:lpstr>Rules for splitting orders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19</cp:revision>
  <dcterms:created xsi:type="dcterms:W3CDTF">2021-04-01T02:06:44Z</dcterms:created>
  <dcterms:modified xsi:type="dcterms:W3CDTF">2021-04-01T13:58:40Z</dcterms:modified>
</cp:coreProperties>
</file>