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4" r:id="rId16"/>
    <p:sldId id="265" r:id="rId17"/>
    <p:sldId id="266" r:id="rId18"/>
    <p:sldId id="268" r:id="rId19"/>
    <p:sldId id="267" r:id="rId20"/>
    <p:sldId id="276" r:id="rId21"/>
    <p:sldId id="559" r:id="rId22"/>
    <p:sldId id="275" r:id="rId23"/>
    <p:sldId id="557" r:id="rId24"/>
    <p:sldId id="558" r:id="rId25"/>
    <p:sldId id="560" r:id="rId26"/>
    <p:sldId id="561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6"/>
    <p:restoredTop sz="94692"/>
  </p:normalViewPr>
  <p:slideViewPr>
    <p:cSldViewPr snapToGrid="0" snapToObjects="1">
      <p:cViewPr varScale="1">
        <p:scale>
          <a:sx n="94" d="100"/>
          <a:sy n="94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minimize the number of orders with different destinations in different loading areas for each hold.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is placed closer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choosing a path that is easy for cars to pass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There are holds to go through</a:t>
            </a:r>
            <a:r>
              <a:rPr lang="en-US" altLang="ja-JP" sz="2400" dirty="0"/>
              <a:t> when loading and unloading.</a:t>
            </a:r>
          </a:p>
          <a:p>
            <a:r>
              <a:rPr lang="en-US" altLang="ja-JP" sz="2400" dirty="0"/>
              <a:t>If that hold is full,</a:t>
            </a:r>
            <a:r>
              <a:rPr lang="ja-JP" altLang="en-US" sz="2400"/>
              <a:t> </a:t>
            </a:r>
            <a:r>
              <a:rPr lang="en" altLang="ja-JP" sz="2400" dirty="0"/>
              <a:t>it will be harder to pass through them.</a:t>
            </a:r>
            <a:endParaRPr lang="en-US" altLang="ja-JP" sz="2400" dirty="0"/>
          </a:p>
          <a:p>
            <a:r>
              <a:rPr lang="en-US" altLang="ja-JP" sz="2400" dirty="0"/>
              <a:t>If so, some cars, we need to move cars in that hold once and bring them back again.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A923-369D-B948-B317-BB629C56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There must be a certain amount of space in the path of the car.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Weight balance of cargo(Forward and backward direction)</a:t>
            </a:r>
            <a:br>
              <a:rPr lang="en" altLang="ja-JP" dirty="0"/>
            </a:b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DF533-5C3A-524C-A590-33B01C9C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Weight balance of cargo(Left-right direction)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207CA-A8A2-8542-8B90-FDAD796D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58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0254"/>
            <a:ext cx="8915400" cy="3777622"/>
          </a:xfrm>
        </p:spPr>
        <p:txBody>
          <a:bodyPr/>
          <a:lstStyle/>
          <a:p>
            <a:r>
              <a:rPr lang="en-US" altLang="ja-JP" dirty="0"/>
              <a:t>For large orders, we have to split them up.</a:t>
            </a:r>
          </a:p>
          <a:p>
            <a:endParaRPr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FCEAFCF-B9A2-724C-87EF-A222B482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76" y="2249946"/>
            <a:ext cx="7011988" cy="42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911222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2280" y="2180991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9237" y="2180991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60048"/>
              </p:ext>
            </p:extLst>
          </p:nvPr>
        </p:nvGraphicFramePr>
        <p:xfrm>
          <a:off x="1038047" y="2712524"/>
          <a:ext cx="4758543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7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561305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586181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77824"/>
              </p:ext>
            </p:extLst>
          </p:nvPr>
        </p:nvGraphicFramePr>
        <p:xfrm>
          <a:off x="6501229" y="2712524"/>
          <a:ext cx="4812765" cy="324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255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04255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04255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6857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Calculation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535686"/>
              </p:ext>
            </p:extLst>
          </p:nvPr>
        </p:nvGraphicFramePr>
        <p:xfrm>
          <a:off x="1651379" y="624110"/>
          <a:ext cx="9976515" cy="544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7846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creating an index to evaluate the quality of the assignment</a:t>
            </a:r>
          </a:p>
          <a:p>
            <a:r>
              <a:rPr kumimoji="1" lang="en" altLang="ja-JP" sz="2400" dirty="0"/>
              <a:t>Modifying the mathematical model</a:t>
            </a:r>
          </a:p>
          <a:p>
            <a:r>
              <a:rPr kumimoji="1" lang="en" altLang="ja-JP" sz="2400" dirty="0"/>
              <a:t>Creating heuristic to be able to solve large bookings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wrecker,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Planning assignments that make it easy to load and unload cars is important.</a:t>
            </a:r>
          </a:p>
          <a:p>
            <a:pPr lvl="1"/>
            <a:r>
              <a:rPr lang="en-US" altLang="ja-JP" sz="2400" dirty="0"/>
              <a:t>To avoid human errors</a:t>
            </a:r>
          </a:p>
          <a:p>
            <a:r>
              <a:rPr lang="en-US" altLang="ja-JP" sz="2400" dirty="0"/>
              <a:t>We also have to pay attention to the balance of the total load of the ship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0283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Given information are as follows.</a:t>
            </a:r>
          </a:p>
          <a:p>
            <a:pPr lvl="1"/>
            <a:r>
              <a:rPr lang="en-US" altLang="ja-JP" sz="2400" dirty="0"/>
              <a:t>Order Information</a:t>
            </a:r>
          </a:p>
          <a:p>
            <a:pPr lvl="1"/>
            <a:r>
              <a:rPr lang="en-US" altLang="ja-JP" sz="2400" dirty="0"/>
              <a:t>Hull(ship) information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B532C-DD0A-5649-814C-749997C2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assign cars in every order to the hold.</a:t>
            </a:r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constrains and objectives one 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 the objective function would be the weighted sum of the following five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choosing a path that is easy for cars to pass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839</Words>
  <Application>Microsoft Macintosh PowerPoint</Application>
  <PresentationFormat>ワイド画面</PresentationFormat>
  <Paragraphs>168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MS Gothic</vt:lpstr>
      <vt:lpstr>メイリオ</vt:lpstr>
      <vt:lpstr>Arial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Problem definition </vt:lpstr>
      <vt:lpstr>Stowage plan</vt:lpstr>
      <vt:lpstr>Mathematical Modeling</vt:lpstr>
      <vt:lpstr>The objectives</vt:lpstr>
      <vt:lpstr>avoiding multiple orders in one hold </vt:lpstr>
      <vt:lpstr>placing same orders by port closer together </vt:lpstr>
      <vt:lpstr>choosing a path that is easy for cars to pass</vt:lpstr>
      <vt:lpstr>No dead space </vt:lpstr>
      <vt:lpstr>placing empty space close to the entrance</vt:lpstr>
      <vt:lpstr>Constraints</vt:lpstr>
      <vt:lpstr>Travel paths in the ship</vt:lpstr>
      <vt:lpstr>Weight balance of cargo(Forward and backward direction)  </vt:lpstr>
      <vt:lpstr>Weight balance of cargo(Left-right direction) </vt:lpstr>
      <vt:lpstr>Rules for splitting orders </vt:lpstr>
      <vt:lpstr>Height of the hold</vt:lpstr>
      <vt:lpstr>Computational experiment</vt:lpstr>
      <vt:lpstr>Computational experiment</vt:lpstr>
      <vt:lpstr>PowerPoint プレゼンテーション</vt:lpstr>
      <vt:lpstr>Computational experiment</vt:lpstr>
      <vt:lpstr>PowerPoint プレゼンテーション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48</cp:revision>
  <dcterms:created xsi:type="dcterms:W3CDTF">2021-04-01T02:06:44Z</dcterms:created>
  <dcterms:modified xsi:type="dcterms:W3CDTF">2021-04-02T07:40:03Z</dcterms:modified>
</cp:coreProperties>
</file>