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7" r:id="rId19"/>
    <p:sldId id="276" r:id="rId20"/>
    <p:sldId id="559" r:id="rId21"/>
    <p:sldId id="275" r:id="rId22"/>
    <p:sldId id="557" r:id="rId23"/>
    <p:sldId id="558" r:id="rId24"/>
    <p:sldId id="560" r:id="rId25"/>
    <p:sldId id="561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-US" altLang="ja-JP" sz="2400" dirty="0"/>
              <a:t>We defined a pair of adjacent holds.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r>
              <a:rPr lang="en" altLang="ja-JP" sz="2400" dirty="0"/>
              <a:t>If this situation occurs, we add a penalty to the objective function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secure a path for cars to be able to pass.</a:t>
            </a:r>
          </a:p>
          <a:p>
            <a:r>
              <a:rPr lang="en" altLang="ja-JP" sz="2400" dirty="0"/>
              <a:t>this constraint leads to no infeasible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Left-right direction</a:t>
            </a:r>
            <a:endParaRPr lang="en" altLang="ja-JP" sz="2200" dirty="0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orders, we have to split 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r>
              <a:rPr lang="en-US" altLang="ja-JP" sz="24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911222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280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237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60048"/>
              </p:ext>
            </p:extLst>
          </p:nvPr>
        </p:nvGraphicFramePr>
        <p:xfrm>
          <a:off x="1038047" y="2712524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7824"/>
              </p:ext>
            </p:extLst>
          </p:nvPr>
        </p:nvGraphicFramePr>
        <p:xfrm>
          <a:off x="6501229" y="2712524"/>
          <a:ext cx="4812765" cy="324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55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6857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35686"/>
              </p:ext>
            </p:extLst>
          </p:nvPr>
        </p:nvGraphicFramePr>
        <p:xfrm>
          <a:off x="1651379" y="624110"/>
          <a:ext cx="9976515" cy="54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creating an index to evaluate the quality of the assignment</a:t>
            </a:r>
          </a:p>
          <a:p>
            <a:r>
              <a:rPr kumimoji="1" lang="en" altLang="ja-JP" sz="2400" dirty="0"/>
              <a:t>Modifying the mathematical model</a:t>
            </a:r>
          </a:p>
          <a:p>
            <a:r>
              <a:rPr kumimoji="1" lang="en" altLang="ja-JP" sz="2400" dirty="0"/>
              <a:t>Creating heuristic to be able to solve large bookings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to the balance of the total load of the ship.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r>
              <a:rPr lang="en-US" altLang="ja-JP" sz="2600" dirty="0"/>
              <a:t>There are a lot of things that has to be considered. 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</a:p>
          <a:p>
            <a:pPr marL="457200" lvl="1" indent="0">
              <a:buNone/>
            </a:pPr>
            <a:r>
              <a:rPr lang="en-US" altLang="ja-JP" sz="2400" dirty="0"/>
              <a:t>                         </a:t>
            </a:r>
            <a:r>
              <a:rPr lang="en-US" altLang="ja-JP" sz="1800" dirty="0"/>
              <a:t>      order information</a:t>
            </a:r>
            <a:endParaRPr kumimoji="1"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12" y="3682052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2st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 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1026</Words>
  <Application>Microsoft Macintosh PowerPoint</Application>
  <PresentationFormat>ワイド画面</PresentationFormat>
  <Paragraphs>187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objectives</vt:lpstr>
      <vt:lpstr>avoiding multiple orders in one hold </vt:lpstr>
      <vt:lpstr>placing same orders by port closer together </vt:lpstr>
      <vt:lpstr>Securing a path to prevent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Rules for splitting orders </vt:lpstr>
      <vt:lpstr>Height of the hold</vt:lpstr>
      <vt:lpstr>Computational experiment</vt:lpstr>
      <vt:lpstr>Computational experiment</vt:lpstr>
      <vt:lpstr>PowerPoint プレゼンテーション</vt:lpstr>
      <vt:lpstr>Computational experiment</vt:lpstr>
      <vt:lpstr>PowerPoint プレゼンテーション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67</cp:revision>
  <dcterms:created xsi:type="dcterms:W3CDTF">2021-04-01T02:06:44Z</dcterms:created>
  <dcterms:modified xsi:type="dcterms:W3CDTF">2021-04-04T15:38:18Z</dcterms:modified>
</cp:coreProperties>
</file>