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0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/>
    <p:restoredTop sz="94692"/>
  </p:normalViewPr>
  <p:slideViewPr>
    <p:cSldViewPr snapToGrid="0" snapToObjects="1">
      <p:cViewPr varScale="1">
        <p:scale>
          <a:sx n="93" d="100"/>
          <a:sy n="93" d="100"/>
        </p:scale>
        <p:origin x="224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2021/4/1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79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2021/4/1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2439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2021/4/1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04788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2021/4/1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17378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2021/4/1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90791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2021/4/1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14380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2021/4/1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08841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2021/4/1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5929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2021/4/1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0438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2021/4/1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5795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2021/4/1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7468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2021/4/1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4801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2021/4/1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4823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2021/4/1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6126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2021/4/1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9755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2021/4/1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5400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59C27-364E-C74E-8EB0-0FFA61AB3438}" type="datetimeFigureOut">
              <a:rPr kumimoji="1" lang="ja-JP" altLang="en-US" smtClean="0"/>
              <a:t>2021/4/1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1798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1" r:id="rId1"/>
    <p:sldLayoutId id="2147483922" r:id="rId2"/>
    <p:sldLayoutId id="2147483923" r:id="rId3"/>
    <p:sldLayoutId id="2147483924" r:id="rId4"/>
    <p:sldLayoutId id="2147483925" r:id="rId5"/>
    <p:sldLayoutId id="2147483926" r:id="rId6"/>
    <p:sldLayoutId id="2147483927" r:id="rId7"/>
    <p:sldLayoutId id="2147483928" r:id="rId8"/>
    <p:sldLayoutId id="2147483929" r:id="rId9"/>
    <p:sldLayoutId id="2147483930" r:id="rId10"/>
    <p:sldLayoutId id="2147483931" r:id="rId11"/>
    <p:sldLayoutId id="2147483932" r:id="rId12"/>
    <p:sldLayoutId id="2147483933" r:id="rId13"/>
    <p:sldLayoutId id="2147483934" r:id="rId14"/>
    <p:sldLayoutId id="2147483935" r:id="rId15"/>
    <p:sldLayoutId id="2147483936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3A160B-8C31-E849-8D08-7C11DA8214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2" y="1517072"/>
            <a:ext cx="8915399" cy="2262781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/>
              <a:t>A mathematical modeling for the stowage planning problem 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891AEF0-39AE-5E46-A4E1-F4A6D9CC3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2" y="4320179"/>
            <a:ext cx="8915399" cy="1126283"/>
          </a:xfrm>
        </p:spPr>
        <p:txBody>
          <a:bodyPr>
            <a:normAutofit/>
          </a:bodyPr>
          <a:lstStyle/>
          <a:p>
            <a:r>
              <a:rPr kumimoji="1" lang="en-US" altLang="ja-JP" sz="2400" dirty="0"/>
              <a:t>Kiyoshi, TAKEDA</a:t>
            </a:r>
          </a:p>
          <a:p>
            <a:r>
              <a:rPr lang="en-US" altLang="ja-JP" sz="2400" dirty="0" err="1"/>
              <a:t>Yagiura</a:t>
            </a:r>
            <a:r>
              <a:rPr lang="en-US" altLang="ja-JP" sz="2400" dirty="0"/>
              <a:t> lab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107807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010AF0-9B7D-1145-8148-06A63308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Outline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A5DCCE-A463-7E40-A93C-1FAC6C539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Background</a:t>
            </a:r>
          </a:p>
          <a:p>
            <a:r>
              <a:rPr lang="en-US" altLang="ja-JP" sz="2400" dirty="0"/>
              <a:t>Problem Definition</a:t>
            </a:r>
            <a:endParaRPr kumimoji="1" lang="en-US" altLang="ja-JP" sz="2400" dirty="0"/>
          </a:p>
          <a:p>
            <a:r>
              <a:rPr lang="en-US" altLang="ja-JP" sz="2400" dirty="0"/>
              <a:t>Modeling</a:t>
            </a:r>
          </a:p>
          <a:p>
            <a:r>
              <a:rPr kumimoji="1" lang="en-US" altLang="ja-JP" sz="2400" dirty="0"/>
              <a:t>Summary</a:t>
            </a:r>
          </a:p>
          <a:p>
            <a:endParaRPr kumimoji="1" lang="en-US" altLang="ja-JP" sz="2400" dirty="0"/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695423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112B76-A30D-9B43-9C86-E5ED0130B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Background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B78C004-7132-2548-9598-296322832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A carrier ship carries various loads through some ports. </a:t>
            </a:r>
          </a:p>
          <a:p>
            <a:r>
              <a:rPr lang="en" altLang="ja-JP" sz="2400" dirty="0"/>
              <a:t>e consider the ship that carries various type of cars.  (e.g. passenger car, truck, wrecker, bulldozer...) </a:t>
            </a:r>
          </a:p>
          <a:p>
            <a:r>
              <a:rPr lang="en" altLang="ja-JP" sz="2400" dirty="0"/>
              <a:t>Assignment of cars to ship is planned manually.</a:t>
            </a:r>
          </a:p>
          <a:p>
            <a:r>
              <a:rPr lang="en" altLang="ja-JP" sz="2400" dirty="0"/>
              <a:t>We aim to make assignment automatically</a:t>
            </a:r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451242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DC7BD9-E43D-E442-9A49-33395737C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Background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3B2DD4-96C6-BB42-93C1-3859304F6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Planning assignments that make it easy to load and unload cars is important.</a:t>
            </a:r>
          </a:p>
          <a:p>
            <a:pPr lvl="1"/>
            <a:r>
              <a:rPr lang="en-US" altLang="ja-JP" sz="2400" dirty="0"/>
              <a:t>To avoid human errors</a:t>
            </a:r>
          </a:p>
          <a:p>
            <a:r>
              <a:rPr lang="en-US" altLang="ja-JP" sz="2400" dirty="0"/>
              <a:t>We also have to pay attention the balance of the total load of the ship</a:t>
            </a:r>
          </a:p>
          <a:p>
            <a:pPr lvl="1"/>
            <a:r>
              <a:rPr lang="en-US" altLang="ja-JP" sz="2400" dirty="0"/>
              <a:t>Unbalanced assignments may result in a sinking.</a:t>
            </a:r>
          </a:p>
          <a:p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3649340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7A5F4A-71EE-C844-A93C-36C19AEF0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Problem Definition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E4F098-294C-D141-AD53-3960C7CBF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We consider the ships which has 12 decks(floors).</a:t>
            </a:r>
          </a:p>
          <a:p>
            <a:r>
              <a:rPr lang="en-US" altLang="ja-JP" sz="2400" dirty="0"/>
              <a:t>Each deck has up to 4 holds</a:t>
            </a:r>
          </a:p>
        </p:txBody>
      </p:sp>
    </p:spTree>
    <p:extLst>
      <p:ext uri="{BB962C8B-B14F-4D97-AF65-F5344CB8AC3E}">
        <p14:creationId xmlns:p14="http://schemas.microsoft.com/office/powerpoint/2010/main" val="3873094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A8B07D-6CCE-FB44-B6F2-0060DFEC8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Problem definition</a:t>
            </a:r>
            <a:br>
              <a:rPr kumimoji="1" lang="en-US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B9E269F-05A6-2844-83AE-AB30ED0C9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Given information are as follows.</a:t>
            </a:r>
          </a:p>
          <a:p>
            <a:pPr lvl="1"/>
            <a:r>
              <a:rPr lang="en-US" altLang="ja-JP" sz="2400" dirty="0"/>
              <a:t>Order Information</a:t>
            </a:r>
          </a:p>
          <a:p>
            <a:pPr lvl="1"/>
            <a:r>
              <a:rPr lang="en-US" altLang="ja-JP" sz="2400" dirty="0"/>
              <a:t>Hull(ship) information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959332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71ED5D-E72C-DB40-A958-3D404E7C2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Stowage plan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91B532C-DD0A-5649-814C-749997C24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We assign cars in every order to the hold.</a:t>
            </a:r>
          </a:p>
          <a:p>
            <a:endParaRPr lang="en-US" altLang="ja-JP" sz="2400" dirty="0"/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717920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663C5D-CBA2-0E4F-B496-EAA0921F0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Mathematical Modeling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DCCA87D-98EC-5F4C-B7CC-218957846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We model this </a:t>
            </a:r>
            <a:r>
              <a:rPr lang="en-US" altLang="ja-JP" sz="2400" dirty="0"/>
              <a:t>assignment based on interviews with planners.</a:t>
            </a:r>
          </a:p>
          <a:p>
            <a:r>
              <a:rPr lang="en-US" altLang="ja-JP" sz="2400" dirty="0"/>
              <a:t>I and </a:t>
            </a:r>
            <a:r>
              <a:rPr lang="en-US" altLang="ja-JP" sz="2400" dirty="0" err="1"/>
              <a:t>Mr.Ukawa</a:t>
            </a:r>
            <a:r>
              <a:rPr lang="en-US" altLang="ja-JP" sz="2400" dirty="0"/>
              <a:t> made model for this assignment last year.</a:t>
            </a:r>
          </a:p>
          <a:p>
            <a:r>
              <a:rPr kumimoji="1" lang="en-US" altLang="ja-JP" sz="2400" dirty="0"/>
              <a:t>I will explain constrains and objectives one by one.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750544108"/>
      </p:ext>
    </p:extLst>
  </p:cSld>
  <p:clrMapOvr>
    <a:masterClrMapping/>
  </p:clrMapOvr>
</p:sld>
</file>

<file path=ppt/theme/theme1.xml><?xml version="1.0" encoding="utf-8"?>
<a:theme xmlns:a="http://schemas.openxmlformats.org/drawingml/2006/main" name="ウィスプ">
  <a:themeElements>
    <a:clrScheme name="ウィスプ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ウィスプ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ィスプ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{1459FB0A-341B-F940-AC12-58A63451A49E}tf10001069</Template>
  <TotalTime>351</TotalTime>
  <Words>194</Words>
  <Application>Microsoft Macintosh PowerPoint</Application>
  <PresentationFormat>ワイド画面</PresentationFormat>
  <Paragraphs>31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3" baseType="lpstr">
      <vt:lpstr>メイリオ</vt:lpstr>
      <vt:lpstr>Arial</vt:lpstr>
      <vt:lpstr>Century Gothic</vt:lpstr>
      <vt:lpstr>Wingdings 3</vt:lpstr>
      <vt:lpstr>ウィスプ</vt:lpstr>
      <vt:lpstr>A mathematical modeling for the stowage planning problem </vt:lpstr>
      <vt:lpstr>Outline</vt:lpstr>
      <vt:lpstr>Background</vt:lpstr>
      <vt:lpstr>Background</vt:lpstr>
      <vt:lpstr>Problem Definition</vt:lpstr>
      <vt:lpstr>Problem definition </vt:lpstr>
      <vt:lpstr>Stowage plan</vt:lpstr>
      <vt:lpstr>Mathematical Modeling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User</dc:creator>
  <cp:lastModifiedBy>Microsoft Office User</cp:lastModifiedBy>
  <cp:revision>14</cp:revision>
  <dcterms:created xsi:type="dcterms:W3CDTF">2021-04-01T02:06:44Z</dcterms:created>
  <dcterms:modified xsi:type="dcterms:W3CDTF">2021-04-01T08:01:47Z</dcterms:modified>
</cp:coreProperties>
</file>