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2023/9/18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→大当りステータス：</a:t>
            </a:r>
            <a:r>
              <a:rPr lang="en-US" altLang="ja-JP" sz="1200" dirty="0" err="1"/>
              <a:t>HitStatus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2023/9/18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2023/9/18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404414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大当りステータス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941389" y="5853953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5772</TotalTime>
  <Words>328</Words>
  <Application>Microsoft Office PowerPoint</Application>
  <PresentationFormat>ワイド画面</PresentationFormat>
  <Paragraphs>85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49</cp:revision>
  <dcterms:created xsi:type="dcterms:W3CDTF">2023-02-28T13:02:10Z</dcterms:created>
  <dcterms:modified xsi:type="dcterms:W3CDTF">2023-09-18T06:34:16Z</dcterms:modified>
</cp:coreProperties>
</file>