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61" d="100"/>
          <a:sy n="161" d="100"/>
        </p:scale>
        <p:origin x="15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ECA90-77F6-4BB8-838E-193460CA105B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6B3A-AFC7-43C2-A2AE-6777FC238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3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背景パターン&#10;&#10;自動的に生成された説明">
            <a:extLst>
              <a:ext uri="{FF2B5EF4-FFF2-40B4-BE49-F238E27FC236}">
                <a16:creationId xmlns:a16="http://schemas.microsoft.com/office/drawing/2014/main" id="{B424C0B0-8737-3DC5-2FA4-4A008E17B5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8C01A1-9154-DC3D-F5F9-A155D8C5D253}"/>
              </a:ext>
            </a:extLst>
          </p:cNvPr>
          <p:cNvSpPr/>
          <p:nvPr userDrawn="1"/>
        </p:nvSpPr>
        <p:spPr>
          <a:xfrm>
            <a:off x="5040000" y="2628000"/>
            <a:ext cx="6480000" cy="36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26B8875-CFA1-8932-713A-1C7D4B058DE2}"/>
              </a:ext>
            </a:extLst>
          </p:cNvPr>
          <p:cNvSpPr/>
          <p:nvPr userDrawn="1"/>
        </p:nvSpPr>
        <p:spPr>
          <a:xfrm>
            <a:off x="5220000" y="2808000"/>
            <a:ext cx="6120000" cy="324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104D7-EA81-0208-8DA9-3E878CE8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8F343-C177-A75C-D732-1FD6CECE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1A949F-A5DC-AE6C-21F2-EF435E70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7EB1C-8AD0-6A89-A7BF-8E708A20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9C84A-B1D2-5441-EB46-8DB43628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EAE94B-3F8D-9CF7-2C50-6DB9691E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6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D82E5-7A70-BA66-7E21-CDCDE95B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E1A0D1-98C8-CCDE-6C44-558F0BE5F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9D01BC-C249-08AA-1B25-7E7A7840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821AD4-7581-53F8-1812-290823B2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24B209-2572-F4A2-B089-C36997F5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F928F-B97E-A72B-87FB-2AE9E446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73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6533E-1930-5D7C-EC94-B5F9B862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85C901-7B9C-B966-161A-1D0E9C19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1894A-71AF-DD96-CAF8-9421A81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C9538-CA60-C785-9387-7EBB284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8F554-9088-0E16-5DE6-4D7D86D5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99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9A63E8-9674-D224-8082-9153B2FB7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853450-9894-0D80-63C6-691BEA1E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C2D5B3-45AB-B0F5-3EAE-432CDC8D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10032-5C4D-7FB2-7B13-E11F3C93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AC49A-D1CC-5DFF-2816-4E8A0E5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5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15C82B-0077-5D9B-0293-D1456A60890E}"/>
              </a:ext>
            </a:extLst>
          </p:cNvPr>
          <p:cNvSpPr/>
          <p:nvPr userDrawn="1"/>
        </p:nvSpPr>
        <p:spPr>
          <a:xfrm>
            <a:off x="0" y="6228000"/>
            <a:ext cx="12192000" cy="63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981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D0BF5-328E-EE20-2F27-D04B3262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F3910-EE81-EA04-A21A-8335ECFB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42EE2-CA78-99F2-A522-67155F63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0419A-B28E-D335-030E-23311B8D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5BB624-462E-23AE-D4BE-DA1CE047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79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FE33A-D47D-B97A-72CB-CCB90FE4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5994B-74FB-0788-5406-E94E2573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72060-07EC-5080-2C81-51CB2DD5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59135-1BF4-F7A2-30DC-A787F00E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CF830-3978-DBF9-EBBB-B7CF91F4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93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3662C-5E22-94D7-269D-D4FF826A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E136-AA7C-0DFC-F1BF-C3C02E16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0B5B2-5ADD-B314-ECE3-DB7628F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CAF19-C8DB-EA4C-1A4C-4E6C8291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14C45-3F4C-EF64-E362-BE92AD49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3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31D4E-5EA2-E578-1F58-2BAD00B8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4BB02-AF14-E7B6-C729-231339585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5F9B32-36F8-923D-5B0E-512C142F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8B54DA-9386-F183-D98C-0DCC017C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C650C4-AD5E-A5B7-6DA6-5833F4D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A73BFD-F3DF-E629-5910-DEF611C0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5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212A9-3AB2-4CAE-C639-0DA61792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992C8-7F31-4DED-4F8F-1B37DD1B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7B2B1-8C2B-6161-768F-6CE1E4002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702852-F688-0788-3358-863DCFF0A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40FBB5-E2AE-F2DE-1CD5-E5C985974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8570E-A931-A3A6-B890-E8005EAB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288ECC-DF74-611E-90A5-A605A29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EB56E3-354E-BBCC-7E51-31FE7D6E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9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B7AA4-155A-C23C-0269-D13343C5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F13956-EA6C-51B3-87C0-F80160D0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9C6E10-7A90-3424-53A9-7097E7CE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D8CF9-3A67-D20E-1110-82A65265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88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738B9A-47F2-149F-5C07-7D81EDF3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1A17E5-B7EB-FDF6-A0D9-4109ED58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7E983C-368A-01B6-75B2-8575824F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72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030802-DBDA-4EBD-BF33-54C032F0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B11E-D9DB-98B7-2DC4-F9CBAFF9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81421-4DFF-7F8C-4FDC-3F0660378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6EF5-DE51-4EDB-A1DF-9C3BABF24F6A}" type="datetimeFigureOut">
              <a:rPr kumimoji="1" lang="ja-JP" altLang="en-US" smtClean="0"/>
              <a:t>2023/8/31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D07BB-76CA-BFF6-D191-D9397BF69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2DECE-85FD-1D05-7905-AA1B8D48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2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E7A78F-8E48-6644-E86E-10C1B3122BC9}"/>
              </a:ext>
            </a:extLst>
          </p:cNvPr>
          <p:cNvSpPr txBox="1"/>
          <p:nvPr/>
        </p:nvSpPr>
        <p:spPr>
          <a:xfrm>
            <a:off x="5231904" y="3861048"/>
            <a:ext cx="611124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ja-JP" sz="3600" dirty="0" err="1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endParaRPr lang="en-US" altLang="ja-JP" sz="36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Ver</a:t>
            </a:r>
            <a:r>
              <a:rPr lang="ja-JP" altLang="en-US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1.0.0</a:t>
            </a:r>
            <a:endParaRPr kumimoji="1" lang="en-US" altLang="ja-JP" sz="28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2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2023/8/31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ToolName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■用語と変数名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3" y="980728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・用語：大当り</a:t>
            </a:r>
            <a:endParaRPr lang="en-US" altLang="ja-JP" sz="1200" dirty="0"/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Hit</a:t>
            </a:r>
          </a:p>
          <a:p>
            <a:r>
              <a:rPr lang="ja-JP" altLang="en-US" sz="1200" dirty="0"/>
              <a:t>　→初当たり：</a:t>
            </a:r>
            <a:r>
              <a:rPr lang="en-US" altLang="ja-JP" sz="1200" dirty="0" err="1"/>
              <a:t>FirstHit</a:t>
            </a:r>
            <a:endParaRPr lang="en-US" altLang="ja-JP" sz="1200" dirty="0"/>
          </a:p>
          <a:p>
            <a:r>
              <a:rPr lang="ja-JP" altLang="en-US" sz="1200" dirty="0"/>
              <a:t>　→大当りステータス：</a:t>
            </a:r>
            <a:r>
              <a:rPr lang="en-US" altLang="ja-JP" sz="1200" dirty="0" err="1"/>
              <a:t>HitStatus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etc.</a:t>
            </a:r>
          </a:p>
          <a:p>
            <a:endParaRPr lang="en-US" altLang="ja-JP" sz="1200" b="1" dirty="0"/>
          </a:p>
          <a:p>
            <a:r>
              <a:rPr lang="ja-JP" altLang="en-US" sz="1200" dirty="0"/>
              <a:t>・用語：確変</a:t>
            </a:r>
            <a:r>
              <a:rPr lang="en-US" altLang="ja-JP" sz="1200" dirty="0"/>
              <a:t>(</a:t>
            </a:r>
            <a:r>
              <a:rPr lang="ja-JP" altLang="en-US" sz="1200" dirty="0"/>
              <a:t>確率変動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Probability Variation</a:t>
            </a:r>
          </a:p>
          <a:p>
            <a:r>
              <a:rPr lang="ja-JP" altLang="en-US" sz="1200" dirty="0"/>
              <a:t>　→確変大当り：</a:t>
            </a:r>
            <a:r>
              <a:rPr lang="en-US" altLang="ja-JP" sz="1200" dirty="0" err="1"/>
              <a:t>ProbVarHit</a:t>
            </a:r>
            <a:endParaRPr lang="en-US" altLang="ja-JP" sz="1200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131900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2618CA8-D438-12E4-45DB-B039A2167899}"/>
              </a:ext>
            </a:extLst>
          </p:cNvPr>
          <p:cNvSpPr/>
          <p:nvPr/>
        </p:nvSpPr>
        <p:spPr>
          <a:xfrm>
            <a:off x="137940" y="1052736"/>
            <a:ext cx="6522033" cy="51277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2023/8/31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ToolName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EEC643B-371D-A474-6B9C-725AE9823EB9}"/>
              </a:ext>
            </a:extLst>
          </p:cNvPr>
          <p:cNvSpPr/>
          <p:nvPr/>
        </p:nvSpPr>
        <p:spPr>
          <a:xfrm>
            <a:off x="611300" y="19851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機種データ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08857" y="736984"/>
            <a:ext cx="2242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■ツリー構成</a:t>
            </a:r>
            <a:endParaRPr kumimoji="1" lang="ja-JP" altLang="en-US" sz="12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E6CA460-AF51-131C-6AE5-6B5ED4B7733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06300" y="2345103"/>
            <a:ext cx="2028" cy="1129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CA61531-13E4-C5A2-494A-4573B6B2C07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105052" y="3474839"/>
            <a:ext cx="495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A25C00-1E33-9785-4A9D-DBC06F1440D5}"/>
              </a:ext>
            </a:extLst>
          </p:cNvPr>
          <p:cNvSpPr/>
          <p:nvPr/>
        </p:nvSpPr>
        <p:spPr>
          <a:xfrm>
            <a:off x="1599167" y="2851705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設置台数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D7CB6D02-717F-D6C5-2B3B-67D677E8491F}"/>
              </a:ext>
            </a:extLst>
          </p:cNvPr>
          <p:cNvSpPr/>
          <p:nvPr/>
        </p:nvSpPr>
        <p:spPr>
          <a:xfrm>
            <a:off x="1600053" y="3249839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台データ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4683F77-6854-597C-9E55-0DB07E9B694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04159" y="2978958"/>
            <a:ext cx="495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AC3FC4-840F-0CD3-83F8-67DA549A657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095053" y="3609839"/>
            <a:ext cx="0" cy="742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B6A771C-86BD-E65F-EA54-8AA4C26AEC40}"/>
              </a:ext>
            </a:extLst>
          </p:cNvPr>
          <p:cNvSpPr/>
          <p:nvPr/>
        </p:nvSpPr>
        <p:spPr>
          <a:xfrm>
            <a:off x="2590054" y="374355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台番号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B20D59B-0410-D2BB-F5F6-ED7C83F846F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094089" y="3870803"/>
            <a:ext cx="495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方体 45">
            <a:extLst>
              <a:ext uri="{FF2B5EF4-FFF2-40B4-BE49-F238E27FC236}">
                <a16:creationId xmlns:a16="http://schemas.microsoft.com/office/drawing/2014/main" id="{B54FE753-82F1-B882-B1BA-0F1F212DFA8B}"/>
              </a:ext>
            </a:extLst>
          </p:cNvPr>
          <p:cNvSpPr/>
          <p:nvPr/>
        </p:nvSpPr>
        <p:spPr>
          <a:xfrm>
            <a:off x="2590053" y="4127560"/>
            <a:ext cx="1368251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デイリーデータ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3CFE9A3-5909-7689-8843-4F6F4BE70EA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2094089" y="4352560"/>
            <a:ext cx="495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5D69F2-9221-5FF7-2B71-B535C69B35D2}"/>
              </a:ext>
            </a:extLst>
          </p:cNvPr>
          <p:cNvSpPr/>
          <p:nvPr/>
        </p:nvSpPr>
        <p:spPr>
          <a:xfrm>
            <a:off x="3624964" y="4617063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日付情報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DD4B83C-26F6-EAB8-2B68-4691A257780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229179" y="4487560"/>
            <a:ext cx="0" cy="742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7DFF64-5F7C-E0F9-CF18-967A91544CD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229179" y="474431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直方体 56">
            <a:extLst>
              <a:ext uri="{FF2B5EF4-FFF2-40B4-BE49-F238E27FC236}">
                <a16:creationId xmlns:a16="http://schemas.microsoft.com/office/drawing/2014/main" id="{23377592-DB6D-4816-6FAB-A81329A143E3}"/>
              </a:ext>
            </a:extLst>
          </p:cNvPr>
          <p:cNvSpPr/>
          <p:nvPr/>
        </p:nvSpPr>
        <p:spPr>
          <a:xfrm>
            <a:off x="3621013" y="50053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履歴データ</a:t>
            </a:r>
            <a:endParaRPr kumimoji="1" lang="ja-JP" altLang="en-US" sz="12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BEB300-8828-7C33-9363-A69E2A670123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3229179" y="5230303"/>
            <a:ext cx="3918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038BC14-B539-833C-7D02-8F96CC5FB64C}"/>
              </a:ext>
            </a:extLst>
          </p:cNvPr>
          <p:cNvCxnSpPr>
            <a:cxnSpLocks/>
          </p:cNvCxnSpPr>
          <p:nvPr/>
        </p:nvCxnSpPr>
        <p:spPr>
          <a:xfrm>
            <a:off x="4141189" y="5365303"/>
            <a:ext cx="0" cy="606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EC4FBBA-85A5-8517-9942-0E54DA590526}"/>
              </a:ext>
            </a:extLst>
          </p:cNvPr>
          <p:cNvCxnSpPr>
            <a:cxnSpLocks/>
          </p:cNvCxnSpPr>
          <p:nvPr/>
        </p:nvCxnSpPr>
        <p:spPr>
          <a:xfrm>
            <a:off x="4141189" y="5581243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0020EB1-ACAA-588D-4AA3-B2130D1C5F4E}"/>
              </a:ext>
            </a:extLst>
          </p:cNvPr>
          <p:cNvSpPr/>
          <p:nvPr/>
        </p:nvSpPr>
        <p:spPr>
          <a:xfrm>
            <a:off x="4536974" y="545399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回転数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E1AC4B-8282-8B20-B466-E276BF30CA09}"/>
              </a:ext>
            </a:extLst>
          </p:cNvPr>
          <p:cNvSpPr/>
          <p:nvPr/>
        </p:nvSpPr>
        <p:spPr>
          <a:xfrm>
            <a:off x="4536974" y="5844643"/>
            <a:ext cx="1404414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大当りステータス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EE164FD-7865-7AB9-303E-1F857CB6C5B0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141189" y="597189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074503-394E-AF78-7CCB-C291713AF82C}"/>
              </a:ext>
            </a:extLst>
          </p:cNvPr>
          <p:cNvSpPr txBox="1"/>
          <p:nvPr/>
        </p:nvSpPr>
        <p:spPr>
          <a:xfrm>
            <a:off x="5533136" y="1069798"/>
            <a:ext cx="112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クラスで定義</a:t>
            </a:r>
            <a:endParaRPr kumimoji="1" lang="ja-JP" altLang="en-US" sz="1200" b="1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FDC77F4-F953-B459-D8E8-4C52CBC76CEB}"/>
              </a:ext>
            </a:extLst>
          </p:cNvPr>
          <p:cNvSpPr txBox="1"/>
          <p:nvPr/>
        </p:nvSpPr>
        <p:spPr>
          <a:xfrm>
            <a:off x="2679160" y="3285010"/>
            <a:ext cx="127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ClassUnitData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766CCD-12B8-F21E-4E9F-D449DBC2861D}"/>
              </a:ext>
            </a:extLst>
          </p:cNvPr>
          <p:cNvSpPr txBox="1"/>
          <p:nvPr/>
        </p:nvSpPr>
        <p:spPr>
          <a:xfrm>
            <a:off x="3950420" y="4160064"/>
            <a:ext cx="136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ClassDailyData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3CC1D9-571D-2097-AB5B-2AE9595F185B}"/>
              </a:ext>
            </a:extLst>
          </p:cNvPr>
          <p:cNvSpPr txBox="1"/>
          <p:nvPr/>
        </p:nvSpPr>
        <p:spPr>
          <a:xfrm>
            <a:off x="4668514" y="5046736"/>
            <a:ext cx="147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ClassHistoryData</a:t>
            </a:r>
            <a:endParaRPr kumimoji="1" lang="ja-JP" altLang="en-US" sz="1200" b="1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8993EC9-CD7D-835B-92F2-56E7290AEB62}"/>
              </a:ext>
            </a:extLst>
          </p:cNvPr>
          <p:cNvSpPr/>
          <p:nvPr/>
        </p:nvSpPr>
        <p:spPr>
          <a:xfrm>
            <a:off x="1599167" y="2483044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機種名</a:t>
            </a: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763B13E-3613-8E34-9F9C-B1040977ECA4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1104159" y="2610297"/>
            <a:ext cx="495008" cy="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15E1D64-FBAE-35D9-95D3-0FF293FAD48F}"/>
              </a:ext>
            </a:extLst>
          </p:cNvPr>
          <p:cNvSpPr txBox="1"/>
          <p:nvPr/>
        </p:nvSpPr>
        <p:spPr>
          <a:xfrm>
            <a:off x="2672606" y="2500633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ModelName</a:t>
            </a:r>
            <a:endParaRPr kumimoji="1" lang="ja-JP" altLang="en-US" sz="9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556AC01-6CBB-BFAF-3113-5F572B5C889B}"/>
              </a:ext>
            </a:extLst>
          </p:cNvPr>
          <p:cNvSpPr txBox="1"/>
          <p:nvPr/>
        </p:nvSpPr>
        <p:spPr>
          <a:xfrm>
            <a:off x="2679160" y="2859368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InstallNum</a:t>
            </a:r>
            <a:endParaRPr kumimoji="1" lang="ja-JP" altLang="en-US" sz="9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7297EB9-AEDF-9B2F-FC06-09E3226BFD5C}"/>
              </a:ext>
            </a:extLst>
          </p:cNvPr>
          <p:cNvSpPr txBox="1"/>
          <p:nvPr/>
        </p:nvSpPr>
        <p:spPr>
          <a:xfrm>
            <a:off x="3670047" y="3751429"/>
            <a:ext cx="685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UnitNum</a:t>
            </a:r>
            <a:endParaRPr kumimoji="1" lang="ja-JP" altLang="en-US" sz="9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4CE84A9-99D8-7978-A5FC-DC19EECB30F8}"/>
              </a:ext>
            </a:extLst>
          </p:cNvPr>
          <p:cNvSpPr txBox="1"/>
          <p:nvPr/>
        </p:nvSpPr>
        <p:spPr>
          <a:xfrm>
            <a:off x="4721086" y="4632414"/>
            <a:ext cx="714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DateTime</a:t>
            </a:r>
            <a:endParaRPr kumimoji="1" lang="ja-JP" altLang="en-US" sz="9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612688B-4572-04F4-2E67-32B31B3285E2}"/>
              </a:ext>
            </a:extLst>
          </p:cNvPr>
          <p:cNvSpPr txBox="1"/>
          <p:nvPr/>
        </p:nvSpPr>
        <p:spPr>
          <a:xfrm>
            <a:off x="5616966" y="5465826"/>
            <a:ext cx="89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RotateCount</a:t>
            </a:r>
            <a:endParaRPr kumimoji="1" lang="ja-JP" altLang="en-US" sz="9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2CF728B-C3F8-6DCF-738D-132A8A6BC788}"/>
              </a:ext>
            </a:extLst>
          </p:cNvPr>
          <p:cNvSpPr txBox="1"/>
          <p:nvPr/>
        </p:nvSpPr>
        <p:spPr>
          <a:xfrm>
            <a:off x="5941389" y="5853953"/>
            <a:ext cx="718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HitStatus</a:t>
            </a:r>
            <a:endParaRPr kumimoji="1" lang="ja-JP" altLang="en-US" sz="900" dirty="0"/>
          </a:p>
        </p:txBody>
      </p:sp>
      <p:pic>
        <p:nvPicPr>
          <p:cNvPr id="98" name="図 97">
            <a:extLst>
              <a:ext uri="{FF2B5EF4-FFF2-40B4-BE49-F238E27FC236}">
                <a16:creationId xmlns:a16="http://schemas.microsoft.com/office/drawing/2014/main" id="{8838EBE0-151D-638B-B5E7-2F2A6D04B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1" t="10264"/>
          <a:stretch/>
        </p:blipFill>
        <p:spPr>
          <a:xfrm>
            <a:off x="6751182" y="1628759"/>
            <a:ext cx="5105457" cy="140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F4987161-CA9E-1C7E-C3F0-93262F1C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83" y="3289079"/>
            <a:ext cx="5105457" cy="2672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45F1F2C-3101-3A29-B1A3-53E99D4A7F93}"/>
              </a:ext>
            </a:extLst>
          </p:cNvPr>
          <p:cNvSpPr txBox="1"/>
          <p:nvPr/>
        </p:nvSpPr>
        <p:spPr>
          <a:xfrm>
            <a:off x="6751182" y="133464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Excel</a:t>
            </a:r>
            <a:r>
              <a:rPr kumimoji="1" lang="ja-JP" altLang="en-US" sz="1200" b="1" dirty="0"/>
              <a:t>データ入力様式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02514DD-D877-95E4-0CEF-81842BFF91B4}"/>
              </a:ext>
            </a:extLst>
          </p:cNvPr>
          <p:cNvSpPr/>
          <p:nvPr/>
        </p:nvSpPr>
        <p:spPr>
          <a:xfrm>
            <a:off x="6928082" y="1722009"/>
            <a:ext cx="3884531" cy="4405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D2611B2-9922-052B-6F14-8AF0E58FFFF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3141092" y="2158455"/>
            <a:ext cx="3790850" cy="3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920D337B-2820-8711-30E9-CA4C5C6BE90A}"/>
              </a:ext>
            </a:extLst>
          </p:cNvPr>
          <p:cNvSpPr/>
          <p:nvPr/>
        </p:nvSpPr>
        <p:spPr>
          <a:xfrm>
            <a:off x="6879032" y="3361441"/>
            <a:ext cx="4977608" cy="259983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721A8A75-4135-BB1E-AF2D-7BF3FC302A9E}"/>
              </a:ext>
            </a:extLst>
          </p:cNvPr>
          <p:cNvCxnSpPr>
            <a:cxnSpLocks/>
            <a:stCxn id="105" idx="1"/>
            <a:endCxn id="86" idx="3"/>
          </p:cNvCxnSpPr>
          <p:nvPr/>
        </p:nvCxnSpPr>
        <p:spPr>
          <a:xfrm rot="10800000">
            <a:off x="3956976" y="3423510"/>
            <a:ext cx="2922057" cy="1237846"/>
          </a:xfrm>
          <a:prstGeom prst="bentConnector3">
            <a:avLst>
              <a:gd name="adj1" fmla="val 3211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直方体 19">
            <a:extLst>
              <a:ext uri="{FF2B5EF4-FFF2-40B4-BE49-F238E27FC236}">
                <a16:creationId xmlns:a16="http://schemas.microsoft.com/office/drawing/2014/main" id="{01C8CD0A-D1E4-E051-1D2D-8E06CADBE715}"/>
              </a:ext>
            </a:extLst>
          </p:cNvPr>
          <p:cNvSpPr/>
          <p:nvPr/>
        </p:nvSpPr>
        <p:spPr>
          <a:xfrm>
            <a:off x="212114" y="1146118"/>
            <a:ext cx="1243923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ホールデータ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0062F5-A4F0-5E7C-263D-C2AB94A2ADC9}"/>
              </a:ext>
            </a:extLst>
          </p:cNvPr>
          <p:cNvSpPr txBox="1"/>
          <p:nvPr/>
        </p:nvSpPr>
        <p:spPr>
          <a:xfrm>
            <a:off x="1678938" y="2019955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ClassModelData</a:t>
            </a:r>
            <a:endParaRPr kumimoji="1" lang="ja-JP" altLang="en-US" sz="1200" b="1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39F0ABA-A439-CFCF-F8F3-271DA8918FD6}"/>
              </a:ext>
            </a:extLst>
          </p:cNvPr>
          <p:cNvSpPr/>
          <p:nvPr/>
        </p:nvSpPr>
        <p:spPr>
          <a:xfrm>
            <a:off x="608272" y="1618164"/>
            <a:ext cx="124392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ホール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ja-JP" altLang="en-US" sz="1200" dirty="0">
                <a:solidFill>
                  <a:schemeClr val="tx1"/>
                </a:solidFill>
              </a:rPr>
              <a:t>店舗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  <a:r>
              <a:rPr lang="ja-JP" altLang="en-US" sz="1200" dirty="0">
                <a:solidFill>
                  <a:schemeClr val="tx1"/>
                </a:solidFill>
              </a:rPr>
              <a:t>名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36D378C-222E-DB7A-11B6-7A08154AAAB2}"/>
              </a:ext>
            </a:extLst>
          </p:cNvPr>
          <p:cNvCxnSpPr>
            <a:cxnSpLocks/>
          </p:cNvCxnSpPr>
          <p:nvPr/>
        </p:nvCxnSpPr>
        <p:spPr>
          <a:xfrm>
            <a:off x="366377" y="1506118"/>
            <a:ext cx="0" cy="3990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5957DFF-153A-085F-E81D-F5933FEDB83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63349" y="1745417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7FF683-7D16-61CF-CD54-85A8F9DB7D1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6377" y="2210103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3A837C-8683-5928-F43F-A67A9F372C17}"/>
              </a:ext>
            </a:extLst>
          </p:cNvPr>
          <p:cNvSpPr txBox="1"/>
          <p:nvPr/>
        </p:nvSpPr>
        <p:spPr>
          <a:xfrm>
            <a:off x="1852195" y="1637272"/>
            <a:ext cx="718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HallName</a:t>
            </a:r>
            <a:endParaRPr kumimoji="1" lang="ja-JP" altLang="en-US" sz="9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D2A2485-BFDA-1769-E17C-A3B21324BAE9}"/>
              </a:ext>
            </a:extLst>
          </p:cNvPr>
          <p:cNvSpPr txBox="1"/>
          <p:nvPr/>
        </p:nvSpPr>
        <p:spPr>
          <a:xfrm>
            <a:off x="1456037" y="1187434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ClassHallData</a:t>
            </a:r>
            <a:endParaRPr kumimoji="1" lang="ja-JP" altLang="en-US" sz="1200" b="1" dirty="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1B57237-D446-9ACC-7CC8-70762970F3D4}"/>
              </a:ext>
            </a:extLst>
          </p:cNvPr>
          <p:cNvCxnSpPr>
            <a:cxnSpLocks/>
          </p:cNvCxnSpPr>
          <p:nvPr/>
        </p:nvCxnSpPr>
        <p:spPr>
          <a:xfrm>
            <a:off x="368577" y="5488693"/>
            <a:ext cx="0" cy="643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矢印: 五方向 124">
            <a:extLst>
              <a:ext uri="{FF2B5EF4-FFF2-40B4-BE49-F238E27FC236}">
                <a16:creationId xmlns:a16="http://schemas.microsoft.com/office/drawing/2014/main" id="{1D7F4988-55BE-2D4A-0ADC-1DA1508160BD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6" name="矢印: 五方向 125">
            <a:extLst>
              <a:ext uri="{FF2B5EF4-FFF2-40B4-BE49-F238E27FC236}">
                <a16:creationId xmlns:a16="http://schemas.microsoft.com/office/drawing/2014/main" id="{AA4728F0-5047-14F4-3D78-61CACA8DC2EB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127" name="矢印: 五方向 126">
            <a:extLst>
              <a:ext uri="{FF2B5EF4-FFF2-40B4-BE49-F238E27FC236}">
                <a16:creationId xmlns:a16="http://schemas.microsoft.com/office/drawing/2014/main" id="{27950F61-1C3F-67A2-2037-FC2EAB45844F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128" name="矢印: 五方向 127">
            <a:extLst>
              <a:ext uri="{FF2B5EF4-FFF2-40B4-BE49-F238E27FC236}">
                <a16:creationId xmlns:a16="http://schemas.microsoft.com/office/drawing/2014/main" id="{9534480C-0070-D58D-431D-505A2E026C87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9" name="矢印: 五方向 128">
            <a:extLst>
              <a:ext uri="{FF2B5EF4-FFF2-40B4-BE49-F238E27FC236}">
                <a16:creationId xmlns:a16="http://schemas.microsoft.com/office/drawing/2014/main" id="{9C6865D5-417B-A881-80D2-D400091EC885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130" name="矢印: 五方向 129">
            <a:extLst>
              <a:ext uri="{FF2B5EF4-FFF2-40B4-BE49-F238E27FC236}">
                <a16:creationId xmlns:a16="http://schemas.microsoft.com/office/drawing/2014/main" id="{37C31ADD-54B3-62BE-29B6-D11101E9A42E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31" name="矢印: 五方向 130">
            <a:extLst>
              <a:ext uri="{FF2B5EF4-FFF2-40B4-BE49-F238E27FC236}">
                <a16:creationId xmlns:a16="http://schemas.microsoft.com/office/drawing/2014/main" id="{8BE444B3-AD5B-A54A-F00D-95BBF0E965FC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2976829595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5749</TotalTime>
  <Words>144</Words>
  <Application>Microsoft Office PowerPoint</Application>
  <PresentationFormat>ワイド画面</PresentationFormat>
  <Paragraphs>61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HGPｺﾞｼｯｸE</vt:lpstr>
      <vt:lpstr>游ゴシック</vt:lpstr>
      <vt:lpstr>游ゴシック Light</vt:lpstr>
      <vt:lpstr>Arial</vt:lpstr>
      <vt:lpstr>デザインの設定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染河 雄大</dc:creator>
  <cp:lastModifiedBy>雄大 染河</cp:lastModifiedBy>
  <cp:revision>43</cp:revision>
  <dcterms:created xsi:type="dcterms:W3CDTF">2023-02-28T13:02:10Z</dcterms:created>
  <dcterms:modified xsi:type="dcterms:W3CDTF">2023-08-30T15:49:11Z</dcterms:modified>
</cp:coreProperties>
</file>