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206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13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パチンコ履歴データ読込み機能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en-US" altLang="ja-JP" sz="1050" dirty="0"/>
            <a:t>Excel</a:t>
          </a:r>
          <a:r>
            <a:rPr kumimoji="1" lang="ja-JP" altLang="en-US" sz="1050" dirty="0"/>
            <a:t>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テキストデータ読込み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1054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パチンコ履歴データ読込み機能</a:t>
          </a:r>
        </a:p>
      </dsp:txBody>
      <dsp:txXfrm>
        <a:off x="1054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050" kern="1200" dirty="0"/>
            <a:t>Excel</a:t>
          </a:r>
          <a:r>
            <a:rPr kumimoji="1" lang="ja-JP" altLang="en-US" sz="1050" kern="1200" dirty="0"/>
            <a:t>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テキストデータ読込み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パチンコ履歴</a:t>
            </a:r>
            <a:endParaRPr lang="en-US" altLang="ja-JP" sz="1050" dirty="0"/>
          </a:p>
          <a:p>
            <a:pPr algn="ctr"/>
            <a:r>
              <a:rPr lang="ja-JP" altLang="en-US" sz="1050" dirty="0"/>
              <a:t>データ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パチンコ機種</a:t>
            </a:r>
            <a:endParaRPr lang="en-US" altLang="ja-JP" sz="1050" dirty="0"/>
          </a:p>
          <a:p>
            <a:pPr algn="ctr"/>
            <a:r>
              <a:rPr lang="ja-JP" altLang="en-US" sz="1050" dirty="0"/>
              <a:t>スペックデータ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877729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140330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10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en-US" altLang="ja-JP" sz="1200" b="1" dirty="0"/>
              <a:t>GUI</a:t>
            </a:r>
            <a:r>
              <a:rPr lang="ja-JP" altLang="en-US" sz="1200" b="1" dirty="0"/>
              <a:t>構成</a:t>
            </a:r>
            <a:endParaRPr kumimoji="1" lang="en-US" altLang="ja-JP" sz="1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AF3650-D84F-1B92-6528-44806E2203B4}"/>
              </a:ext>
            </a:extLst>
          </p:cNvPr>
          <p:cNvSpPr/>
          <p:nvPr/>
        </p:nvSpPr>
        <p:spPr>
          <a:xfrm>
            <a:off x="3137764" y="1345492"/>
            <a:ext cx="6264696" cy="4565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FA37FF-3FB0-643A-A120-8AEA1994DB7D}"/>
              </a:ext>
            </a:extLst>
          </p:cNvPr>
          <p:cNvSpPr/>
          <p:nvPr/>
        </p:nvSpPr>
        <p:spPr>
          <a:xfrm>
            <a:off x="3137764" y="1345492"/>
            <a:ext cx="6264696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C40FC5-EB59-73B8-6CE1-90F3684C499D}"/>
              </a:ext>
            </a:extLst>
          </p:cNvPr>
          <p:cNvSpPr/>
          <p:nvPr/>
        </p:nvSpPr>
        <p:spPr>
          <a:xfrm>
            <a:off x="3137764" y="1518596"/>
            <a:ext cx="1008112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1421CB-F4F6-4651-06DF-FF52C33288D7}"/>
              </a:ext>
            </a:extLst>
          </p:cNvPr>
          <p:cNvSpPr/>
          <p:nvPr/>
        </p:nvSpPr>
        <p:spPr>
          <a:xfrm>
            <a:off x="3137764" y="1518596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データ入力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FDBF7A-B474-8403-E458-E19E6663970B}"/>
              </a:ext>
            </a:extLst>
          </p:cNvPr>
          <p:cNvSpPr/>
          <p:nvPr/>
        </p:nvSpPr>
        <p:spPr>
          <a:xfrm>
            <a:off x="3137259" y="1819338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データ分析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D35892-9AB2-04EF-DD17-4EBD1752FE12}"/>
              </a:ext>
            </a:extLst>
          </p:cNvPr>
          <p:cNvSpPr/>
          <p:nvPr/>
        </p:nvSpPr>
        <p:spPr>
          <a:xfrm>
            <a:off x="3137970" y="2120080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レポート出力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05907E-A951-B557-153B-6E2EF0B208F2}"/>
              </a:ext>
            </a:extLst>
          </p:cNvPr>
          <p:cNvSpPr/>
          <p:nvPr/>
        </p:nvSpPr>
        <p:spPr>
          <a:xfrm>
            <a:off x="3137259" y="5610342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設定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C6A5C2-83B4-3B6F-944E-E2EA258A57C2}"/>
              </a:ext>
            </a:extLst>
          </p:cNvPr>
          <p:cNvSpPr/>
          <p:nvPr/>
        </p:nvSpPr>
        <p:spPr>
          <a:xfrm>
            <a:off x="4148015" y="5737980"/>
            <a:ext cx="5254445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453C07-B4FA-0A83-1FDA-AC6BE6E44BAB}"/>
              </a:ext>
            </a:extLst>
          </p:cNvPr>
          <p:cNvSpPr/>
          <p:nvPr/>
        </p:nvSpPr>
        <p:spPr>
          <a:xfrm>
            <a:off x="3137259" y="1516982"/>
            <a:ext cx="100811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3D76C8E7-9842-68C4-BEE9-5AA613B8E4A1}"/>
              </a:ext>
            </a:extLst>
          </p:cNvPr>
          <p:cNvSpPr/>
          <p:nvPr/>
        </p:nvSpPr>
        <p:spPr>
          <a:xfrm>
            <a:off x="482012" y="1345492"/>
            <a:ext cx="2285652" cy="1873822"/>
          </a:xfrm>
          <a:prstGeom prst="wedgeRectCallout">
            <a:avLst>
              <a:gd name="adj1" fmla="val 65922"/>
              <a:gd name="adj2" fmla="val -20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●サイドパネル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</a:rPr>
              <a:t>パネルは使用せずボタンのみ配置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・データ入力パネル表示ボタン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ButtonDispInportDataPanel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ButtonDispAnalyzeDataPanel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ButtonDispExportReportPanel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ButtonDispUserSettingsPanel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464597-A0BC-0F38-9D68-4071ED03F633}"/>
              </a:ext>
            </a:extLst>
          </p:cNvPr>
          <p:cNvSpPr/>
          <p:nvPr/>
        </p:nvSpPr>
        <p:spPr>
          <a:xfrm>
            <a:off x="4289284" y="1644836"/>
            <a:ext cx="4968552" cy="39490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5ED9EC-EAC1-A1DF-DDBA-4FA3A762C68E}"/>
              </a:ext>
            </a:extLst>
          </p:cNvPr>
          <p:cNvSpPr/>
          <p:nvPr/>
        </p:nvSpPr>
        <p:spPr>
          <a:xfrm>
            <a:off x="9772560" y="1644836"/>
            <a:ext cx="1652537" cy="1648464"/>
          </a:xfrm>
          <a:prstGeom prst="wedgeRectCallout">
            <a:avLst>
              <a:gd name="adj1" fmla="val -80561"/>
              <a:gd name="adj2" fmla="val -21690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●メインパネル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PanelInportData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PanelAnalyzeData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PanelExportReport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PanelUserSettings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2805660-DB46-4004-7618-09E51605CC33}"/>
              </a:ext>
            </a:extLst>
          </p:cNvPr>
          <p:cNvSpPr/>
          <p:nvPr/>
        </p:nvSpPr>
        <p:spPr>
          <a:xfrm>
            <a:off x="4289284" y="5775468"/>
            <a:ext cx="4968552" cy="1018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0C80CC6-7C80-FE38-82DE-ACB201AF0EED}"/>
              </a:ext>
            </a:extLst>
          </p:cNvPr>
          <p:cNvSpPr/>
          <p:nvPr/>
        </p:nvSpPr>
        <p:spPr>
          <a:xfrm>
            <a:off x="9775138" y="5424540"/>
            <a:ext cx="2141712" cy="548586"/>
          </a:xfrm>
          <a:prstGeom prst="wedgeRectCallout">
            <a:avLst>
              <a:gd name="adj1" fmla="val -72602"/>
              <a:gd name="adj2" fmla="val 227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●プログレスバー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ログバー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 dirty="0">
                <a:solidFill>
                  <a:schemeClr val="tx1"/>
                </a:solidFill>
              </a:rPr>
              <a:t>必要に応じてパネルに埋め込む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941389" y="5853953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611</Words>
  <Application>Microsoft Office PowerPoint</Application>
  <PresentationFormat>ワイド画面</PresentationFormat>
  <Paragraphs>178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58</cp:revision>
  <dcterms:created xsi:type="dcterms:W3CDTF">2023-02-28T13:02:10Z</dcterms:created>
  <dcterms:modified xsi:type="dcterms:W3CDTF">2023-11-24T19:11:08Z</dcterms:modified>
</cp:coreProperties>
</file>