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43" d="100"/>
          <a:sy n="143" d="100"/>
        </p:scale>
        <p:origin x="12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パチンコ履歴データ読込み機能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en-US" altLang="ja-JP" sz="1050" dirty="0"/>
            <a:t>Excel</a:t>
          </a:r>
          <a:r>
            <a:rPr kumimoji="1" lang="ja-JP" altLang="en-US" sz="1050" dirty="0"/>
            <a:t>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テキストデータ読込み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1054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パチンコ履歴データ読込み機能</a:t>
          </a:r>
        </a:p>
      </dsp:txBody>
      <dsp:txXfrm>
        <a:off x="1054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050" kern="1200" dirty="0"/>
            <a:t>Excel</a:t>
          </a:r>
          <a:r>
            <a:rPr kumimoji="1" lang="ja-JP" altLang="en-US" sz="1050" kern="1200" dirty="0"/>
            <a:t>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テキストデータ読込み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パチンコ履歴</a:t>
            </a:r>
            <a:endParaRPr lang="en-US" altLang="ja-JP" sz="1050" dirty="0"/>
          </a:p>
          <a:p>
            <a:pPr algn="ctr"/>
            <a:r>
              <a:rPr lang="ja-JP" altLang="en-US" sz="1050" dirty="0"/>
              <a:t>データ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パチンコ機種</a:t>
            </a:r>
            <a:endParaRPr lang="en-US" altLang="ja-JP" sz="1050" dirty="0"/>
          </a:p>
          <a:p>
            <a:pPr algn="ctr"/>
            <a:r>
              <a:rPr lang="ja-JP" altLang="en-US" sz="1050" dirty="0"/>
              <a:t>スペックデータ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877729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140330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941389" y="5853953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</TotalTime>
  <Words>494</Words>
  <Application>Microsoft Office PowerPoint</Application>
  <PresentationFormat>ワイド画面</PresentationFormat>
  <Paragraphs>138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57</cp:revision>
  <dcterms:created xsi:type="dcterms:W3CDTF">2023-02-28T13:02:10Z</dcterms:created>
  <dcterms:modified xsi:type="dcterms:W3CDTF">2023-11-19T17:33:35Z</dcterms:modified>
</cp:coreProperties>
</file>