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タイトル</a:t>
            </a:r>
            <a:endParaRPr lang="en-US" altLang="ja-JP" sz="36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Version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37940" y="108000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構成図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299886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遷移図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442932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585978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729024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1568400" y="108000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機能概要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2023/3/1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ToolName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24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染河 雄大</cp:lastModifiedBy>
  <cp:revision>12</cp:revision>
  <dcterms:created xsi:type="dcterms:W3CDTF">2023-02-28T13:02:10Z</dcterms:created>
  <dcterms:modified xsi:type="dcterms:W3CDTF">2023-02-28T15:01:30Z</dcterms:modified>
</cp:coreProperties>
</file>