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64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EB539-8E01-45B4-9AE2-3CB2F8BCA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442BBA-88C9-4D80-89C0-501D8998B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1F292A-E3B6-49DB-B1C7-0E918431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DC13E-5AFB-4AC2-B21B-E45F4113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61E4FC-2CA9-413A-A086-4495C0D8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1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1F3A10-9FCF-4563-84D7-DA0D54FE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531FBC-79E6-4135-A018-C22FE2480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918EBC-E25F-4B0C-9A0A-E84B18DA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4231D9-0769-49E1-8BB5-F4F52E50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7097D-3C3C-4054-8D00-6434D82D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2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E1C62B-B62F-492A-80E8-ED0244441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A83E3F-E648-4B78-A4CD-EB5FC797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71ED97-1EF3-4DB0-933A-7A409F13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D5D36C-339F-45B5-BA88-716EC001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989ECC-A2F3-49E5-8FE5-FAC6645C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A2892-3FDC-4F11-A989-3878BCDF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EFA14-83C9-40B3-8115-B55E6677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D052EB-AF6A-457C-BD77-6E5B994D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0011A3-8C39-4E9F-AFD5-D158FBD9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3B3FF5-8C14-475C-A316-D9691E6E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45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BA80B-0952-4BDD-9ADE-CBC7BE3B0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02ED99-E75A-49C2-AED1-878859B58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85066-B50F-45D1-8725-C3CA62B8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C392B4-8789-4C16-B9D5-929FD521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7757A3-2B52-40EA-AD1D-304246D1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25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06447-CD0C-4C25-AC36-68510B8F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D079A0-2A96-4112-AD7D-AF1FBD04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ED3232-F745-4695-AC0B-C2BDDDA7F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492778-F28E-4F0A-8016-D1B15F9B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1D6C97-F7F3-4416-BAAE-E8B60DA9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2D62CA-665E-4F99-B64F-99C5C7EB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03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F2B227-02F8-4451-BCCE-D04B2A33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354E8C-AF32-4B01-B252-275781670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8E4588-D167-42D7-90D0-AA2F14316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DA50A1-0EDF-4F99-888A-7195F5CD3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9ECB8C-A18A-49C8-A850-496383083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3AD025-B1BE-480D-A453-24A2A44C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1EFBEA-2E7E-4030-8FB0-7174D9BA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EC5CCC-207D-42E6-A00E-58476260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7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3E02F2-7669-41BF-A8AA-E6DA358B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32A3D2-75BB-46DF-A0FB-4834FD3D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5B71F1-EA94-4C88-8EEB-47BE47D3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95C9BE-6532-4F78-8A42-916B98B2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6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824119-5BD9-4CE8-882E-99A9DDF2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241FC1-8470-4F44-A3D3-361F7F23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0D16CF-771D-469F-81D5-284FEB3E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56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25387-0CAA-46F9-B5F8-41C3DA5E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3DD03-6AC7-4664-AD96-D6BE1FCB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AC06D9-3C53-482F-AC84-7BF1EF22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16B2B-25AD-46E5-8AB9-38D26674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F0F844-CF95-4B34-BC90-52DAE540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888E36-A23F-4177-B32A-F547C6C7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64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84B94-5CD0-44C7-B5C0-19046A05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A11A871-02C1-4C34-9EEA-7E0CB9016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5D66C8-8AA9-4EF8-9DCC-D0D96180F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523358-955B-4502-83C0-164057EC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9D56B2-B4A3-430C-8017-29F2F0DE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C8D820-4152-4D98-A274-857478C0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8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9CF913-D62B-47E1-AD37-ED2B1932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34A6EC-95A5-43CC-BCDE-1EBAB6F6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F23F85-5F85-4A4F-9796-A44FC51FB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690E8-DEAB-46EE-9408-AA316A2A85FB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0EE6CF-2949-4B1E-BBFD-52DC38716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1EAC5A-CC8C-46CC-A50E-1D6DAC298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53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B9DF-B38C-4E3D-99D5-7A7B85C00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9600" b="1" dirty="0"/>
              <a:t>個人開発成果発表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84C2FC-8974-4E49-9405-52A7B54E0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kumimoji="1" lang="ja-JP" altLang="en-US" sz="4000" dirty="0"/>
              <a:t>株式会社ユウシン　竹田　悠希</a:t>
            </a:r>
          </a:p>
        </p:txBody>
      </p:sp>
    </p:spTree>
    <p:extLst>
      <p:ext uri="{BB962C8B-B14F-4D97-AF65-F5344CB8AC3E}">
        <p14:creationId xmlns:p14="http://schemas.microsoft.com/office/powerpoint/2010/main" val="263239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kumimoji="1" lang="ja-JP" altLang="en-US" sz="6600" b="1" dirty="0"/>
              <a:t>開発背景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453AE8B-40D8-4820-81DA-78E44C0D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594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kumimoji="1" lang="ja-JP" altLang="en-US" sz="6600" b="1" dirty="0"/>
              <a:t>トップ画面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0C2C9FAD-0179-426F-BD74-71D538F49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6372" b="67730"/>
          <a:stretch/>
        </p:blipFill>
        <p:spPr>
          <a:xfrm>
            <a:off x="2705544" y="1825624"/>
            <a:ext cx="6780912" cy="49899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320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kumimoji="1" lang="ja-JP" altLang="en-US" sz="6600" b="1" dirty="0"/>
              <a:t>ログイン画面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A31B1CD1-943B-4B10-A5E7-1778EE289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74862" b="55541"/>
          <a:stretch/>
        </p:blipFill>
        <p:spPr>
          <a:xfrm>
            <a:off x="3477824" y="1825624"/>
            <a:ext cx="5236350" cy="4989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94D4502-8BB6-4B92-BD44-A8963CE52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" r="74692" b="55243"/>
          <a:stretch/>
        </p:blipFill>
        <p:spPr>
          <a:xfrm>
            <a:off x="3477824" y="1825625"/>
            <a:ext cx="5237041" cy="4989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5B61982-8B02-4AB3-BD09-BFE3B50136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102" b="55961"/>
          <a:stretch/>
        </p:blipFill>
        <p:spPr>
          <a:xfrm>
            <a:off x="3477824" y="1825623"/>
            <a:ext cx="5236352" cy="4989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913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kumimoji="1" lang="ja-JP" altLang="en-US" sz="6600" b="1" dirty="0"/>
              <a:t>ユーザ登録画面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A9F75D45-20D8-4142-A24F-FD1D36104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9567" b="36561"/>
          <a:stretch/>
        </p:blipFill>
        <p:spPr>
          <a:xfrm>
            <a:off x="3874655" y="1825625"/>
            <a:ext cx="4442689" cy="4989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4B00642-AA41-4F5C-AEBD-3D886F4CF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69514" b="36451"/>
          <a:stretch/>
        </p:blipFill>
        <p:spPr>
          <a:xfrm>
            <a:off x="3874655" y="1825625"/>
            <a:ext cx="4442689" cy="498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1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kumimoji="1" lang="ja-JP" altLang="en-US" sz="6600" b="1" dirty="0"/>
              <a:t>ユーザ登録完了画面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A3D86E31-E407-4C22-AADE-54022D869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3910" b="66946"/>
          <a:stretch/>
        </p:blipFill>
        <p:spPr>
          <a:xfrm>
            <a:off x="3841923" y="1690688"/>
            <a:ext cx="4508153" cy="498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5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kumimoji="1" lang="ja-JP" altLang="en-US" sz="6600" b="1" dirty="0"/>
              <a:t>画面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A4B954-FAE1-48DF-962E-10D78231B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CDC4860-6AC1-4746-A78C-2F000CDF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79"/>
            <a:ext cx="12192000" cy="656904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4659D5F-7BB8-4EC9-8663-B28288D86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6879"/>
            <a:ext cx="12192000" cy="656904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56710AF-F043-4CD0-9A91-856FEDBD5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49279"/>
            <a:ext cx="12192000" cy="656904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591BDF7-F4E8-4C95-BE10-D4F6A88F9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01679"/>
            <a:ext cx="12192000" cy="656904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09C13F2-3236-400D-9635-0FFDA4D69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754079"/>
            <a:ext cx="12192000" cy="656904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E52CB55-3986-48A1-95BF-0EFAF5AB35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906479"/>
            <a:ext cx="12192000" cy="656904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EC678EF-192C-49CC-9B8F-C1C77F45EB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1058879"/>
            <a:ext cx="12192000" cy="656904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7F1DE49-6D8D-4A6D-B654-FF1F0B87F8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800" y="1211279"/>
            <a:ext cx="12192000" cy="656904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D1BA623-6F63-4783-A891-E678B8772C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200" y="1363679"/>
            <a:ext cx="12192000" cy="656904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8160426-B762-4A68-BD27-19377F2BFC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1600" y="1516079"/>
            <a:ext cx="12192000" cy="656904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AFB0857-BA58-4312-AE67-544B5301A7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1668479"/>
            <a:ext cx="12192000" cy="65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9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</Words>
  <Application>Microsoft Office PowerPoint</Application>
  <PresentationFormat>ワイド画面</PresentationFormat>
  <Paragraphs>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個人開発成果発表</vt:lpstr>
      <vt:lpstr>開発背景</vt:lpstr>
      <vt:lpstr>トップ画面</vt:lpstr>
      <vt:lpstr>ログイン画面</vt:lpstr>
      <vt:lpstr>ユーザ登録画面</vt:lpstr>
      <vt:lpstr>ユーザ登録完了画面</vt:lpstr>
      <vt:lpstr>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個人開発成果発表</dc:title>
  <dc:creator>竹田 悠希</dc:creator>
  <cp:lastModifiedBy>竹田 悠希</cp:lastModifiedBy>
  <cp:revision>6</cp:revision>
  <dcterms:created xsi:type="dcterms:W3CDTF">2018-06-22T07:57:00Z</dcterms:created>
  <dcterms:modified xsi:type="dcterms:W3CDTF">2018-06-22T08:27:56Z</dcterms:modified>
</cp:coreProperties>
</file>