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2" r:id="rId4"/>
    <p:sldId id="257" r:id="rId5"/>
    <p:sldId id="263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EB539-8E01-45B4-9AE2-3CB2F8BC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442BBA-88C9-4D80-89C0-501D8998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F292A-E3B6-49DB-B1C7-0E91843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C13E-5AFB-4AC2-B21B-E45F4113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1E4FC-2CA9-413A-A086-4495C0D8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F3A10-9FCF-4563-84D7-DA0D54FE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31FBC-79E6-4135-A018-C22FE248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18EBC-E25F-4B0C-9A0A-E84B18D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231D9-0769-49E1-8BB5-F4F52E5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7097D-3C3C-4054-8D00-6434D82D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E1C62B-B62F-492A-80E8-ED0244441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83E3F-E648-4B78-A4CD-EB5FC797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1ED97-1EF3-4DB0-933A-7A409F13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5D36C-339F-45B5-BA88-716EC001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89ECC-A2F3-49E5-8FE5-FAC6645C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A2892-3FDC-4F11-A989-3878BCD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EFA14-83C9-40B3-8115-B55E6677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052EB-AF6A-457C-BD77-6E5B994D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011A3-8C39-4E9F-AFD5-D158FBD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B3FF5-8C14-475C-A316-D9691E6E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5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A80B-0952-4BDD-9ADE-CBC7BE3B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02ED99-E75A-49C2-AED1-878859B58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85066-B50F-45D1-8725-C3CA62B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392B4-8789-4C16-B9D5-929FD52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757A3-2B52-40EA-AD1D-304246D1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06447-CD0C-4C25-AC36-68510B8F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079A0-2A96-4112-AD7D-AF1FBD04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D3232-F745-4695-AC0B-C2BDDDA7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92778-F28E-4F0A-8016-D1B15F9B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D6C97-F7F3-4416-BAAE-E8B60DA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D62CA-665E-4F99-B64F-99C5C7E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2B227-02F8-4451-BCCE-D04B2A3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54E8C-AF32-4B01-B252-27578167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E4588-D167-42D7-90D0-AA2F1431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DA50A1-0EDF-4F99-888A-7195F5CD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9ECB8C-A18A-49C8-A850-496383083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AD025-B1BE-480D-A453-24A2A44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1EFBEA-2E7E-4030-8FB0-7174D9B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C5CCC-207D-42E6-A00E-58476260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02F2-7669-41BF-A8AA-E6DA358B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32A3D2-75BB-46DF-A0FB-4834FD3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5B71F1-EA94-4C88-8EEB-47BE47D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95C9BE-6532-4F78-8A42-916B98B2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824119-5BD9-4CE8-882E-99A9DDF2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241FC1-8470-4F44-A3D3-361F7F23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D16CF-771D-469F-81D5-284FEB3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25387-0CAA-46F9-B5F8-41C3DA5E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3DD03-6AC7-4664-AD96-D6BE1FCB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AC06D9-3C53-482F-AC84-7BF1EF22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16B2B-25AD-46E5-8AB9-38D2667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F0F844-CF95-4B34-BC90-52DAE540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888E36-A23F-4177-B32A-F547C6C7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84B94-5CD0-44C7-B5C0-19046A0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11A871-02C1-4C34-9EEA-7E0CB9016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66C8-8AA9-4EF8-9DCC-D0D96180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23358-955B-4502-83C0-164057EC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9D56B2-B4A3-430C-8017-29F2F0D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8D820-4152-4D98-A274-857478C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9CF913-D62B-47E1-AD37-ED2B193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4A6EC-95A5-43CC-BCDE-1EBAB6F6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3F85-5F85-4A4F-9796-A44FC51F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90E8-DEAB-46EE-9408-AA316A2A85F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EE6CF-2949-4B1E-BBFD-52DC3871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EAC5A-CC8C-46CC-A50E-1D6DAC29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0F48-5378-48C0-8E2E-A35BCB05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3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B9DF-B38C-4E3D-99D5-7A7B85C00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9600" b="1" dirty="0"/>
              <a:t>個人開発成果発表</a:t>
            </a:r>
            <a:br>
              <a:rPr kumimoji="1" lang="en-US" altLang="ja-JP" sz="9600" b="1" dirty="0"/>
            </a:br>
            <a:r>
              <a:rPr kumimoji="1" lang="ja-JP" altLang="en-US" sz="8000" b="1" dirty="0"/>
              <a:t>～</a:t>
            </a:r>
            <a:r>
              <a:rPr kumimoji="1" lang="en-US" altLang="ja-JP" sz="8000" b="1" dirty="0"/>
              <a:t>Web</a:t>
            </a:r>
            <a:r>
              <a:rPr kumimoji="1" lang="ja-JP" altLang="en-US" sz="8000" b="1" dirty="0"/>
              <a:t>ゲーム～</a:t>
            </a:r>
            <a:endParaRPr kumimoji="1" lang="ja-JP" altLang="en-US" sz="9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4C2FC-8974-4E49-9405-52A7B54E0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kumimoji="1" lang="ja-JP" altLang="en-US" sz="4000" dirty="0"/>
              <a:t>株式会社ユウシン　竹田　悠希</a:t>
            </a:r>
          </a:p>
        </p:txBody>
      </p:sp>
    </p:spTree>
    <p:extLst>
      <p:ext uri="{BB962C8B-B14F-4D97-AF65-F5344CB8AC3E}">
        <p14:creationId xmlns:p14="http://schemas.microsoft.com/office/powerpoint/2010/main" val="263239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144372-01AA-4B60-890D-E879C86B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688" b="70069"/>
          <a:stretch/>
        </p:blipFill>
        <p:spPr>
          <a:xfrm>
            <a:off x="3417712" y="1825625"/>
            <a:ext cx="5356569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Autofit/>
          </a:bodyPr>
          <a:lstStyle/>
          <a:p>
            <a:r>
              <a:rPr lang="ja-JP" altLang="en-US" sz="6600" b="1" dirty="0"/>
              <a:t>ユーザ名更新完了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1901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4F5FE7-8289-4285-AFC6-2DA99905A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76" b="61600"/>
          <a:stretch/>
        </p:blipFill>
        <p:spPr>
          <a:xfrm>
            <a:off x="1993139" y="1825625"/>
            <a:ext cx="8205722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ユーザ削除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1616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ユーザ削除完了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63CCA1-E14A-4CD8-9B90-A4739977D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59" b="70355"/>
          <a:stretch/>
        </p:blipFill>
        <p:spPr>
          <a:xfrm>
            <a:off x="3512237" y="1825624"/>
            <a:ext cx="5167526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2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ゲーム画面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46AD8A-7B80-48A0-ABBB-61A10033D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" b="26209"/>
          <a:stretch/>
        </p:blipFill>
        <p:spPr>
          <a:xfrm>
            <a:off x="44088" y="1825624"/>
            <a:ext cx="12103823" cy="5018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152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ゲーム結果画面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A8893D-9469-4143-8D31-2208FBFC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12" b="70417"/>
          <a:stretch/>
        </p:blipFill>
        <p:spPr>
          <a:xfrm>
            <a:off x="3114140" y="1825622"/>
            <a:ext cx="5963710" cy="4989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989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クリアタイム閲覧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AFB0857-BA58-4312-AE67-544B5301A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187" b="56960"/>
          <a:stretch/>
        </p:blipFill>
        <p:spPr>
          <a:xfrm>
            <a:off x="3641657" y="1825622"/>
            <a:ext cx="4908675" cy="4989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4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375FF-058A-4624-AF7A-2F7873A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0E5395-1FC4-4826-8A71-89A2BB98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背景</a:t>
            </a:r>
            <a:endParaRPr kumimoji="1" lang="en-US" altLang="ja-JP" sz="4800" dirty="0"/>
          </a:p>
          <a:p>
            <a:r>
              <a:rPr lang="ja-JP" altLang="en-US" sz="4800" dirty="0"/>
              <a:t>ログイン・</a:t>
            </a:r>
            <a:r>
              <a:rPr lang="en-US" altLang="ja-JP" sz="4800" dirty="0"/>
              <a:t>CRUD</a:t>
            </a:r>
            <a:r>
              <a:rPr lang="ja-JP" altLang="en-US" sz="4800" dirty="0"/>
              <a:t>処理</a:t>
            </a:r>
            <a:endParaRPr lang="en-US" altLang="ja-JP" sz="4800" dirty="0"/>
          </a:p>
          <a:p>
            <a:r>
              <a:rPr kumimoji="1" lang="ja-JP" altLang="en-US" sz="4800" dirty="0"/>
              <a:t>ゲーム画面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15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開発背景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453AE8B-40D8-4820-81DA-78E44C0D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4400" dirty="0"/>
              <a:t>空いた時間に暇つぶしをしたい！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　→しかし、アプリやソフトを入れると容量を取られる</a:t>
            </a:r>
            <a:r>
              <a:rPr lang="en-US" altLang="ja-JP" sz="3000" dirty="0"/>
              <a:t>…</a:t>
            </a:r>
          </a:p>
          <a:p>
            <a:pPr marL="0" indent="0">
              <a:buNone/>
            </a:pPr>
            <a:r>
              <a:rPr lang="ja-JP" altLang="en-US" sz="3000" dirty="0"/>
              <a:t>　　→</a:t>
            </a:r>
            <a:r>
              <a:rPr lang="en-US" altLang="ja-JP" sz="3000" dirty="0"/>
              <a:t>Web</a:t>
            </a:r>
            <a:r>
              <a:rPr lang="ja-JP" altLang="en-US" sz="3000" dirty="0"/>
              <a:t>で動作するゲームなら容量は取られない！</a:t>
            </a:r>
            <a:endParaRPr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　　→ついでに金銭的にも優しい！</a:t>
            </a:r>
            <a:r>
              <a:rPr lang="en-US" altLang="ja-JP" sz="3000" dirty="0"/>
              <a:t>(</a:t>
            </a:r>
            <a:r>
              <a:rPr lang="ja-JP" altLang="en-US" sz="3000" dirty="0"/>
              <a:t>通信料金を除く</a:t>
            </a:r>
            <a:r>
              <a:rPr lang="en-US" altLang="ja-JP" sz="3000" dirty="0"/>
              <a:t>)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594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kumimoji="1" lang="ja-JP" altLang="en-US" sz="6600" b="1" dirty="0"/>
              <a:t>トップ画面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C2C9FAD-0179-426F-BD74-71D538F4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2" b="67730"/>
          <a:stretch/>
        </p:blipFill>
        <p:spPr>
          <a:xfrm>
            <a:off x="2705544" y="1825624"/>
            <a:ext cx="6780912" cy="4989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2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ログイン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31B1CD1-943B-4B10-A5E7-1778EE289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4862" b="55541"/>
          <a:stretch/>
        </p:blipFill>
        <p:spPr>
          <a:xfrm>
            <a:off x="3477824" y="1825624"/>
            <a:ext cx="5236350" cy="498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1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メニュー</a:t>
            </a:r>
            <a:r>
              <a:rPr kumimoji="1" lang="ja-JP" altLang="en-US" sz="6600" b="1" dirty="0"/>
              <a:t>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0FEB27-BC2C-40F9-AB3D-E069F390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" r="61007" b="55692"/>
          <a:stretch/>
        </p:blipFill>
        <p:spPr>
          <a:xfrm>
            <a:off x="2020855" y="1825623"/>
            <a:ext cx="8150289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92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22D4B0-75CC-4154-8EE9-12B82BBB3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8734" b="59088"/>
          <a:stretch/>
        </p:blipFill>
        <p:spPr>
          <a:xfrm>
            <a:off x="3790443" y="1825625"/>
            <a:ext cx="4611111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</a:t>
            </a:r>
            <a:r>
              <a:rPr kumimoji="1" lang="ja-JP" altLang="en-US" sz="6600" b="1" dirty="0"/>
              <a:t>登録画面</a:t>
            </a:r>
          </a:p>
        </p:txBody>
      </p:sp>
    </p:spTree>
    <p:extLst>
      <p:ext uri="{BB962C8B-B14F-4D97-AF65-F5344CB8AC3E}">
        <p14:creationId xmlns:p14="http://schemas.microsoft.com/office/powerpoint/2010/main" val="36847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</a:t>
            </a:r>
            <a:r>
              <a:rPr kumimoji="1" lang="ja-JP" altLang="en-US" sz="6600" b="1" dirty="0"/>
              <a:t>登録完了画面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3D86E31-E407-4C22-AADE-54022D86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910" b="66946"/>
          <a:stretch/>
        </p:blipFill>
        <p:spPr>
          <a:xfrm>
            <a:off x="3841923" y="1690688"/>
            <a:ext cx="4508153" cy="498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5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3BE3AC-2853-4333-A461-4D635607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252" b="55873"/>
          <a:stretch/>
        </p:blipFill>
        <p:spPr>
          <a:xfrm>
            <a:off x="3603892" y="1825625"/>
            <a:ext cx="4984211" cy="4989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1D3645-48BA-41AD-8B0B-67C37EE6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ja-JP" altLang="en-US" sz="6600" b="1" dirty="0"/>
              <a:t>ユーザ名更新</a:t>
            </a:r>
            <a:r>
              <a:rPr kumimoji="1" lang="ja-JP" altLang="en-US" sz="6600" b="1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413103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ワイド画面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個人開発成果発表 ～Webゲーム～</vt:lpstr>
      <vt:lpstr>目次</vt:lpstr>
      <vt:lpstr>開発背景</vt:lpstr>
      <vt:lpstr>トップ画面</vt:lpstr>
      <vt:lpstr>ログイン画面</vt:lpstr>
      <vt:lpstr>メニュー画面</vt:lpstr>
      <vt:lpstr>ユーザ登録画面</vt:lpstr>
      <vt:lpstr>ユーザ登録完了画面</vt:lpstr>
      <vt:lpstr>ユーザ名更新画面</vt:lpstr>
      <vt:lpstr>ユーザ名更新完了画面</vt:lpstr>
      <vt:lpstr>ユーザ削除画面</vt:lpstr>
      <vt:lpstr>ユーザ削除完了画面</vt:lpstr>
      <vt:lpstr>ゲーム画面</vt:lpstr>
      <vt:lpstr>ゲーム結果画面</vt:lpstr>
      <vt:lpstr>クリアタイム閲覧画面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個人開発成果発表</dc:title>
  <dc:creator>竹田 悠希</dc:creator>
  <cp:lastModifiedBy>yuki</cp:lastModifiedBy>
  <cp:revision>16</cp:revision>
  <dcterms:created xsi:type="dcterms:W3CDTF">2018-06-22T07:57:00Z</dcterms:created>
  <dcterms:modified xsi:type="dcterms:W3CDTF">2018-06-24T16:34:09Z</dcterms:modified>
</cp:coreProperties>
</file>