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0" r:id="rId6"/>
    <p:sldId id="264" r:id="rId7"/>
    <p:sldId id="268" r:id="rId8"/>
    <p:sldId id="259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93C5FD"/>
    <a:srgbClr val="143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18B6E-20A1-485B-B511-81029371E33E}" v="127" dt="2025-09-26T14:13:31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勝児 竹田" userId="0ad91ff00f7723b1" providerId="LiveId" clId="{CAE7902E-3559-4E6A-9FCF-DAED81EE3126}"/>
    <pc:docChg chg="undo redo custSel addSld delSld modSld sldOrd">
      <pc:chgData name="勝児 竹田" userId="0ad91ff00f7723b1" providerId="LiveId" clId="{CAE7902E-3559-4E6A-9FCF-DAED81EE3126}" dt="2025-09-26T14:13:47.037" v="790" actId="20577"/>
      <pc:docMkLst>
        <pc:docMk/>
      </pc:docMkLst>
      <pc:sldChg chg="addSp delSp modSp mod">
        <pc:chgData name="勝児 竹田" userId="0ad91ff00f7723b1" providerId="LiveId" clId="{CAE7902E-3559-4E6A-9FCF-DAED81EE3126}" dt="2025-09-26T13:57:02.615" v="628" actId="20577"/>
        <pc:sldMkLst>
          <pc:docMk/>
          <pc:sldMk cId="1994391802" sldId="256"/>
        </pc:sldMkLst>
        <pc:spChg chg="mod ord topLvl">
          <ac:chgData name="勝児 竹田" userId="0ad91ff00f7723b1" providerId="LiveId" clId="{CAE7902E-3559-4E6A-9FCF-DAED81EE3126}" dt="2025-09-26T13:28:55.592" v="217" actId="164"/>
          <ac:spMkLst>
            <pc:docMk/>
            <pc:sldMk cId="1994391802" sldId="256"/>
            <ac:spMk id="4" creationId="{0E055DBA-0DB3-38E6-670F-88CD9738E13C}"/>
          </ac:spMkLst>
        </pc:spChg>
        <pc:spChg chg="mod topLvl">
          <ac:chgData name="勝児 竹田" userId="0ad91ff00f7723b1" providerId="LiveId" clId="{CAE7902E-3559-4E6A-9FCF-DAED81EE3126}" dt="2025-09-26T13:28:55.592" v="217" actId="164"/>
          <ac:spMkLst>
            <pc:docMk/>
            <pc:sldMk cId="1994391802" sldId="256"/>
            <ac:spMk id="5" creationId="{5EF7613F-4DD6-2C30-B36F-AB4B7F467C6F}"/>
          </ac:spMkLst>
        </pc:spChg>
        <pc:spChg chg="mod topLvl">
          <ac:chgData name="勝児 竹田" userId="0ad91ff00f7723b1" providerId="LiveId" clId="{CAE7902E-3559-4E6A-9FCF-DAED81EE3126}" dt="2025-09-26T13:57:02.615" v="628" actId="20577"/>
          <ac:spMkLst>
            <pc:docMk/>
            <pc:sldMk cId="1994391802" sldId="256"/>
            <ac:spMk id="6" creationId="{7AB0D743-FEE3-D48B-613C-4FD26F8AA5D6}"/>
          </ac:spMkLst>
        </pc:spChg>
        <pc:spChg chg="mod topLvl">
          <ac:chgData name="勝児 竹田" userId="0ad91ff00f7723b1" providerId="LiveId" clId="{CAE7902E-3559-4E6A-9FCF-DAED81EE3126}" dt="2025-09-26T13:30:20.520" v="277" actId="14100"/>
          <ac:spMkLst>
            <pc:docMk/>
            <pc:sldMk cId="1994391802" sldId="256"/>
            <ac:spMk id="13" creationId="{17DB4573-F06F-E335-A853-F74A274554BB}"/>
          </ac:spMkLst>
        </pc:spChg>
        <pc:spChg chg="add del">
          <ac:chgData name="勝児 竹田" userId="0ad91ff00f7723b1" providerId="LiveId" clId="{CAE7902E-3559-4E6A-9FCF-DAED81EE3126}" dt="2025-09-26T13:13:30.954" v="8" actId="11529"/>
          <ac:spMkLst>
            <pc:docMk/>
            <pc:sldMk cId="1994391802" sldId="256"/>
            <ac:spMk id="25" creationId="{1E01A959-3A8B-FF00-A2CC-359EB5DE57D6}"/>
          </ac:spMkLst>
        </pc:spChg>
        <pc:grpChg chg="add del mod">
          <ac:chgData name="勝児 竹田" userId="0ad91ff00f7723b1" providerId="LiveId" clId="{CAE7902E-3559-4E6A-9FCF-DAED81EE3126}" dt="2025-09-26T13:28:41.722" v="214" actId="165"/>
          <ac:grpSpMkLst>
            <pc:docMk/>
            <pc:sldMk cId="1994391802" sldId="256"/>
            <ac:grpSpMk id="42" creationId="{785B6878-6118-E624-1FB7-C2E90391306F}"/>
          </ac:grpSpMkLst>
        </pc:grpChg>
        <pc:grpChg chg="add mod">
          <ac:chgData name="勝児 竹田" userId="0ad91ff00f7723b1" providerId="LiveId" clId="{CAE7902E-3559-4E6A-9FCF-DAED81EE3126}" dt="2025-09-26T13:28:55.592" v="217" actId="164"/>
          <ac:grpSpMkLst>
            <pc:docMk/>
            <pc:sldMk cId="1994391802" sldId="256"/>
            <ac:grpSpMk id="45" creationId="{DDEF3DFE-4B55-AA79-586C-8E6F68EF48D7}"/>
          </ac:grpSpMkLst>
        </pc:grpChg>
        <pc:picChg chg="mod topLvl">
          <ac:chgData name="勝児 竹田" userId="0ad91ff00f7723b1" providerId="LiveId" clId="{CAE7902E-3559-4E6A-9FCF-DAED81EE3126}" dt="2025-09-26T13:28:55.592" v="217" actId="164"/>
          <ac:picMkLst>
            <pc:docMk/>
            <pc:sldMk cId="1994391802" sldId="256"/>
            <ac:picMk id="8" creationId="{BE08B2FF-2229-4F36-9C51-02EB89CE3433}"/>
          </ac:picMkLst>
        </pc:picChg>
        <pc:picChg chg="add del mod">
          <ac:chgData name="勝児 竹田" userId="0ad91ff00f7723b1" providerId="LiveId" clId="{CAE7902E-3559-4E6A-9FCF-DAED81EE3126}" dt="2025-09-26T13:18:12.319" v="73" actId="478"/>
          <ac:picMkLst>
            <pc:docMk/>
            <pc:sldMk cId="1994391802" sldId="256"/>
            <ac:picMk id="24" creationId="{2A2A7535-A2D7-4749-1BBB-676F3226DF2F}"/>
          </ac:picMkLst>
        </pc:picChg>
        <pc:picChg chg="add mod topLvl">
          <ac:chgData name="勝児 竹田" userId="0ad91ff00f7723b1" providerId="LiveId" clId="{CAE7902E-3559-4E6A-9FCF-DAED81EE3126}" dt="2025-09-26T13:28:55.592" v="217" actId="164"/>
          <ac:picMkLst>
            <pc:docMk/>
            <pc:sldMk cId="1994391802" sldId="256"/>
            <ac:picMk id="37" creationId="{EA2AC31C-5DAE-B384-F6DB-044B360D73AE}"/>
          </ac:picMkLst>
        </pc:picChg>
        <pc:picChg chg="add del mod">
          <ac:chgData name="勝児 竹田" userId="0ad91ff00f7723b1" providerId="LiveId" clId="{CAE7902E-3559-4E6A-9FCF-DAED81EE3126}" dt="2025-09-26T13:20:52.049" v="133" actId="478"/>
          <ac:picMkLst>
            <pc:docMk/>
            <pc:sldMk cId="1994391802" sldId="256"/>
            <ac:picMk id="39" creationId="{81DCA36E-90BE-927B-C5D5-ADC97AC651AC}"/>
          </ac:picMkLst>
        </pc:picChg>
        <pc:picChg chg="add del mod">
          <ac:chgData name="勝児 竹田" userId="0ad91ff00f7723b1" providerId="LiveId" clId="{CAE7902E-3559-4E6A-9FCF-DAED81EE3126}" dt="2025-09-26T13:20:16.285" v="86" actId="478"/>
          <ac:picMkLst>
            <pc:docMk/>
            <pc:sldMk cId="1994391802" sldId="256"/>
            <ac:picMk id="41" creationId="{6DEEB606-8E9F-7DD0-C04B-B0DCEB9424EC}"/>
          </ac:picMkLst>
        </pc:picChg>
        <pc:cxnChg chg="add mod ord topLvl">
          <ac:chgData name="勝児 竹田" userId="0ad91ff00f7723b1" providerId="LiveId" clId="{CAE7902E-3559-4E6A-9FCF-DAED81EE3126}" dt="2025-09-26T13:28:59.748" v="218" actId="14100"/>
          <ac:cxnSpMkLst>
            <pc:docMk/>
            <pc:sldMk cId="1994391802" sldId="256"/>
            <ac:cxnSpMk id="27" creationId="{C58B8AFD-BD32-8721-011B-68BAD27DE4BD}"/>
          </ac:cxnSpMkLst>
        </pc:cxnChg>
      </pc:sldChg>
      <pc:sldChg chg="addSp delSp modSp add mod">
        <pc:chgData name="勝児 竹田" userId="0ad91ff00f7723b1" providerId="LiveId" clId="{CAE7902E-3559-4E6A-9FCF-DAED81EE3126}" dt="2025-09-26T14:03:01.186" v="647" actId="164"/>
        <pc:sldMkLst>
          <pc:docMk/>
          <pc:sldMk cId="2340760998" sldId="257"/>
        </pc:sldMkLst>
        <pc:spChg chg="add mod">
          <ac:chgData name="勝児 竹田" userId="0ad91ff00f7723b1" providerId="LiveId" clId="{CAE7902E-3559-4E6A-9FCF-DAED81EE3126}" dt="2025-09-26T14:03:01.186" v="647" actId="164"/>
          <ac:spMkLst>
            <pc:docMk/>
            <pc:sldMk cId="2340760998" sldId="257"/>
            <ac:spMk id="2" creationId="{07E078D0-6745-E22B-220C-0DB5A1341583}"/>
          </ac:spMkLst>
        </pc:spChg>
        <pc:spChg chg="del">
          <ac:chgData name="勝児 竹田" userId="0ad91ff00f7723b1" providerId="LiveId" clId="{CAE7902E-3559-4E6A-9FCF-DAED81EE3126}" dt="2025-09-26T13:57:15.188" v="630" actId="478"/>
          <ac:spMkLst>
            <pc:docMk/>
            <pc:sldMk cId="2340760998" sldId="257"/>
            <ac:spMk id="6" creationId="{2324CCEC-1691-95A3-3328-B64E6645B019}"/>
          </ac:spMkLst>
        </pc:spChg>
        <pc:spChg chg="mod">
          <ac:chgData name="勝児 竹田" userId="0ad91ff00f7723b1" providerId="LiveId" clId="{CAE7902E-3559-4E6A-9FCF-DAED81EE3126}" dt="2025-09-26T13:30:43.862" v="279" actId="14100"/>
          <ac:spMkLst>
            <pc:docMk/>
            <pc:sldMk cId="2340760998" sldId="257"/>
            <ac:spMk id="13" creationId="{5CF5606C-31D8-A681-D6B1-7C7F2B1FA778}"/>
          </ac:spMkLst>
        </pc:spChg>
        <pc:grpChg chg="add mod">
          <ac:chgData name="勝児 竹田" userId="0ad91ff00f7723b1" providerId="LiveId" clId="{CAE7902E-3559-4E6A-9FCF-DAED81EE3126}" dt="2025-09-26T14:03:01.186" v="647" actId="164"/>
          <ac:grpSpMkLst>
            <pc:docMk/>
            <pc:sldMk cId="2340760998" sldId="257"/>
            <ac:grpSpMk id="3" creationId="{C80836A1-A872-F454-4B70-78194BF8E360}"/>
          </ac:grpSpMkLst>
        </pc:grpChg>
        <pc:grpChg chg="mod">
          <ac:chgData name="勝児 竹田" userId="0ad91ff00f7723b1" providerId="LiveId" clId="{CAE7902E-3559-4E6A-9FCF-DAED81EE3126}" dt="2025-09-26T14:03:01.186" v="647" actId="164"/>
          <ac:grpSpMkLst>
            <pc:docMk/>
            <pc:sldMk cId="2340760998" sldId="257"/>
            <ac:grpSpMk id="45" creationId="{4ED23B71-AD28-F104-2B51-89A85BA24C38}"/>
          </ac:grpSpMkLst>
        </pc:grpChg>
      </pc:sldChg>
      <pc:sldChg chg="modSp add del mod">
        <pc:chgData name="勝児 竹田" userId="0ad91ff00f7723b1" providerId="LiveId" clId="{CAE7902E-3559-4E6A-9FCF-DAED81EE3126}" dt="2025-09-26T13:29:06.875" v="219" actId="47"/>
        <pc:sldMkLst>
          <pc:docMk/>
          <pc:sldMk cId="2810801464" sldId="257"/>
        </pc:sldMkLst>
        <pc:spChg chg="mod">
          <ac:chgData name="勝児 竹田" userId="0ad91ff00f7723b1" providerId="LiveId" clId="{CAE7902E-3559-4E6A-9FCF-DAED81EE3126}" dt="2025-09-26T13:26:43.063" v="158" actId="20577"/>
          <ac:spMkLst>
            <pc:docMk/>
            <pc:sldMk cId="2810801464" sldId="257"/>
            <ac:spMk id="13" creationId="{1CDB6C07-C337-D60F-8993-D1692E07623B}"/>
          </ac:spMkLst>
        </pc:spChg>
      </pc:sldChg>
      <pc:sldChg chg="modSp add del mod">
        <pc:chgData name="勝児 竹田" userId="0ad91ff00f7723b1" providerId="LiveId" clId="{CAE7902E-3559-4E6A-9FCF-DAED81EE3126}" dt="2025-09-26T13:29:06.875" v="219" actId="47"/>
        <pc:sldMkLst>
          <pc:docMk/>
          <pc:sldMk cId="344838878" sldId="258"/>
        </pc:sldMkLst>
        <pc:spChg chg="mod">
          <ac:chgData name="勝児 竹田" userId="0ad91ff00f7723b1" providerId="LiveId" clId="{CAE7902E-3559-4E6A-9FCF-DAED81EE3126}" dt="2025-09-26T13:27:03.530" v="171" actId="1076"/>
          <ac:spMkLst>
            <pc:docMk/>
            <pc:sldMk cId="344838878" sldId="258"/>
            <ac:spMk id="13" creationId="{EF5B210F-F48E-0B81-5CC5-21931A7C5E6E}"/>
          </ac:spMkLst>
        </pc:spChg>
      </pc:sldChg>
      <pc:sldChg chg="addSp delSp modSp add mod">
        <pc:chgData name="勝児 竹田" userId="0ad91ff00f7723b1" providerId="LiveId" clId="{CAE7902E-3559-4E6A-9FCF-DAED81EE3126}" dt="2025-09-26T14:03:22.980" v="648" actId="164"/>
        <pc:sldMkLst>
          <pc:docMk/>
          <pc:sldMk cId="2219485544" sldId="258"/>
        </pc:sldMkLst>
        <pc:spChg chg="add mod">
          <ac:chgData name="勝児 竹田" userId="0ad91ff00f7723b1" providerId="LiveId" clId="{CAE7902E-3559-4E6A-9FCF-DAED81EE3126}" dt="2025-09-26T14:03:22.980" v="648" actId="164"/>
          <ac:spMkLst>
            <pc:docMk/>
            <pc:sldMk cId="2219485544" sldId="258"/>
            <ac:spMk id="2" creationId="{5854572D-ADBE-56AC-071C-C0F16B389839}"/>
          </ac:spMkLst>
        </pc:spChg>
        <pc:spChg chg="del">
          <ac:chgData name="勝児 竹田" userId="0ad91ff00f7723b1" providerId="LiveId" clId="{CAE7902E-3559-4E6A-9FCF-DAED81EE3126}" dt="2025-09-26T13:57:24.164" v="632" actId="478"/>
          <ac:spMkLst>
            <pc:docMk/>
            <pc:sldMk cId="2219485544" sldId="258"/>
            <ac:spMk id="6" creationId="{B1BE1100-35F8-00C7-8FFA-7B3344347E8B}"/>
          </ac:spMkLst>
        </pc:spChg>
        <pc:spChg chg="mod">
          <ac:chgData name="勝児 竹田" userId="0ad91ff00f7723b1" providerId="LiveId" clId="{CAE7902E-3559-4E6A-9FCF-DAED81EE3126}" dt="2025-09-26T13:30:52.488" v="281" actId="14100"/>
          <ac:spMkLst>
            <pc:docMk/>
            <pc:sldMk cId="2219485544" sldId="258"/>
            <ac:spMk id="13" creationId="{D90B6D04-C20C-8C5C-DB9B-9134D3CE500D}"/>
          </ac:spMkLst>
        </pc:spChg>
        <pc:grpChg chg="add mod">
          <ac:chgData name="勝児 竹田" userId="0ad91ff00f7723b1" providerId="LiveId" clId="{CAE7902E-3559-4E6A-9FCF-DAED81EE3126}" dt="2025-09-26T14:03:22.980" v="648" actId="164"/>
          <ac:grpSpMkLst>
            <pc:docMk/>
            <pc:sldMk cId="2219485544" sldId="258"/>
            <ac:grpSpMk id="3" creationId="{4FCA516B-401A-BE5D-E17D-BC73D86B6BC7}"/>
          </ac:grpSpMkLst>
        </pc:grpChg>
        <pc:grpChg chg="mod">
          <ac:chgData name="勝児 竹田" userId="0ad91ff00f7723b1" providerId="LiveId" clId="{CAE7902E-3559-4E6A-9FCF-DAED81EE3126}" dt="2025-09-26T14:03:22.980" v="648" actId="164"/>
          <ac:grpSpMkLst>
            <pc:docMk/>
            <pc:sldMk cId="2219485544" sldId="258"/>
            <ac:grpSpMk id="45" creationId="{089A3DC2-512D-2BC9-BCDF-2513466594F4}"/>
          </ac:grpSpMkLst>
        </pc:grpChg>
      </pc:sldChg>
      <pc:sldChg chg="addSp delSp modSp add mod">
        <pc:chgData name="勝児 竹田" userId="0ad91ff00f7723b1" providerId="LiveId" clId="{CAE7902E-3559-4E6A-9FCF-DAED81EE3126}" dt="2025-09-26T14:04:34.341" v="651" actId="164"/>
        <pc:sldMkLst>
          <pc:docMk/>
          <pc:sldMk cId="2161584581" sldId="259"/>
        </pc:sldMkLst>
        <pc:spChg chg="add mod">
          <ac:chgData name="勝児 竹田" userId="0ad91ff00f7723b1" providerId="LiveId" clId="{CAE7902E-3559-4E6A-9FCF-DAED81EE3126}" dt="2025-09-26T14:04:34.341" v="651" actId="164"/>
          <ac:spMkLst>
            <pc:docMk/>
            <pc:sldMk cId="2161584581" sldId="259"/>
            <ac:spMk id="3" creationId="{549F307C-393B-4037-87E0-3A2FDB501A94}"/>
          </ac:spMkLst>
        </pc:spChg>
        <pc:spChg chg="mod topLvl">
          <ac:chgData name="勝児 竹田" userId="0ad91ff00f7723b1" providerId="LiveId" clId="{CAE7902E-3559-4E6A-9FCF-DAED81EE3126}" dt="2025-09-26T13:33:37.340" v="318" actId="164"/>
          <ac:spMkLst>
            <pc:docMk/>
            <pc:sldMk cId="2161584581" sldId="259"/>
            <ac:spMk id="4" creationId="{61CAB77D-566E-2D0D-CFDE-8E02F31AD81A}"/>
          </ac:spMkLst>
        </pc:spChg>
        <pc:spChg chg="mod topLvl">
          <ac:chgData name="勝児 竹田" userId="0ad91ff00f7723b1" providerId="LiveId" clId="{CAE7902E-3559-4E6A-9FCF-DAED81EE3126}" dt="2025-09-26T13:33:37.340" v="318" actId="164"/>
          <ac:spMkLst>
            <pc:docMk/>
            <pc:sldMk cId="2161584581" sldId="259"/>
            <ac:spMk id="5" creationId="{7A1972A9-62AC-5171-1B17-F7EE1E8012C5}"/>
          </ac:spMkLst>
        </pc:spChg>
        <pc:spChg chg="del mod topLvl">
          <ac:chgData name="勝児 竹田" userId="0ad91ff00f7723b1" providerId="LiveId" clId="{CAE7902E-3559-4E6A-9FCF-DAED81EE3126}" dt="2025-09-26T13:57:54.266" v="638" actId="478"/>
          <ac:spMkLst>
            <pc:docMk/>
            <pc:sldMk cId="2161584581" sldId="259"/>
            <ac:spMk id="6" creationId="{961CF587-EF12-5C5E-D597-8080DA3C6BF3}"/>
          </ac:spMkLst>
        </pc:spChg>
        <pc:spChg chg="mod topLvl">
          <ac:chgData name="勝児 竹田" userId="0ad91ff00f7723b1" providerId="LiveId" clId="{CAE7902E-3559-4E6A-9FCF-DAED81EE3126}" dt="2025-09-26T13:33:37.340" v="318" actId="164"/>
          <ac:spMkLst>
            <pc:docMk/>
            <pc:sldMk cId="2161584581" sldId="259"/>
            <ac:spMk id="13" creationId="{23DA0103-B44C-9404-9674-1CBB1D461D6D}"/>
          </ac:spMkLst>
        </pc:spChg>
        <pc:grpChg chg="add mod">
          <ac:chgData name="勝児 竹田" userId="0ad91ff00f7723b1" providerId="LiveId" clId="{CAE7902E-3559-4E6A-9FCF-DAED81EE3126}" dt="2025-09-26T14:04:34.341" v="651" actId="164"/>
          <ac:grpSpMkLst>
            <pc:docMk/>
            <pc:sldMk cId="2161584581" sldId="259"/>
            <ac:grpSpMk id="2" creationId="{BA4AA692-ABBE-5271-B030-2A0963A80101}"/>
          </ac:grpSpMkLst>
        </pc:grpChg>
        <pc:grpChg chg="add mod">
          <ac:chgData name="勝児 竹田" userId="0ad91ff00f7723b1" providerId="LiveId" clId="{CAE7902E-3559-4E6A-9FCF-DAED81EE3126}" dt="2025-09-26T14:04:34.341" v="651" actId="164"/>
          <ac:grpSpMkLst>
            <pc:docMk/>
            <pc:sldMk cId="2161584581" sldId="259"/>
            <ac:grpSpMk id="7" creationId="{5FBA9E71-CF51-3DFE-3AB3-7BA64B496B4A}"/>
          </ac:grpSpMkLst>
        </pc:grpChg>
        <pc:grpChg chg="del">
          <ac:chgData name="勝児 竹田" userId="0ad91ff00f7723b1" providerId="LiveId" clId="{CAE7902E-3559-4E6A-9FCF-DAED81EE3126}" dt="2025-09-26T13:32:02.001" v="299" actId="165"/>
          <ac:grpSpMkLst>
            <pc:docMk/>
            <pc:sldMk cId="2161584581" sldId="259"/>
            <ac:grpSpMk id="45" creationId="{3E6CABE5-E066-9E99-BCE6-13093916B407}"/>
          </ac:grpSpMkLst>
        </pc:grpChg>
        <pc:picChg chg="mod topLvl">
          <ac:chgData name="勝児 竹田" userId="0ad91ff00f7723b1" providerId="LiveId" clId="{CAE7902E-3559-4E6A-9FCF-DAED81EE3126}" dt="2025-09-26T13:33:37.340" v="318" actId="164"/>
          <ac:picMkLst>
            <pc:docMk/>
            <pc:sldMk cId="2161584581" sldId="259"/>
            <ac:picMk id="8" creationId="{2DAE8E8E-188E-243D-7FE1-6F47C57DE2B5}"/>
          </ac:picMkLst>
        </pc:picChg>
        <pc:picChg chg="mod topLvl">
          <ac:chgData name="勝児 竹田" userId="0ad91ff00f7723b1" providerId="LiveId" clId="{CAE7902E-3559-4E6A-9FCF-DAED81EE3126}" dt="2025-09-26T13:33:37.340" v="318" actId="164"/>
          <ac:picMkLst>
            <pc:docMk/>
            <pc:sldMk cId="2161584581" sldId="259"/>
            <ac:picMk id="37" creationId="{9084BCE7-02D4-11E9-EF50-376D33FAC2C7}"/>
          </ac:picMkLst>
        </pc:picChg>
        <pc:cxnChg chg="mod topLvl">
          <ac:chgData name="勝児 竹田" userId="0ad91ff00f7723b1" providerId="LiveId" clId="{CAE7902E-3559-4E6A-9FCF-DAED81EE3126}" dt="2025-09-26T13:33:37.340" v="318" actId="164"/>
          <ac:cxnSpMkLst>
            <pc:docMk/>
            <pc:sldMk cId="2161584581" sldId="259"/>
            <ac:cxnSpMk id="27" creationId="{62821F9E-5631-C1CB-164E-BD50543BA613}"/>
          </ac:cxnSpMkLst>
        </pc:cxnChg>
      </pc:sldChg>
      <pc:sldChg chg="modSp add del mod">
        <pc:chgData name="勝児 竹田" userId="0ad91ff00f7723b1" providerId="LiveId" clId="{CAE7902E-3559-4E6A-9FCF-DAED81EE3126}" dt="2025-09-26T13:29:06.875" v="219" actId="47"/>
        <pc:sldMkLst>
          <pc:docMk/>
          <pc:sldMk cId="3527310407" sldId="259"/>
        </pc:sldMkLst>
        <pc:spChg chg="mod">
          <ac:chgData name="勝児 竹田" userId="0ad91ff00f7723b1" providerId="LiveId" clId="{CAE7902E-3559-4E6A-9FCF-DAED81EE3126}" dt="2025-09-26T13:27:15.846" v="191" actId="20577"/>
          <ac:spMkLst>
            <pc:docMk/>
            <pc:sldMk cId="3527310407" sldId="259"/>
            <ac:spMk id="13" creationId="{4CE83FE8-F4A1-41F5-2B45-AEFEA24A96B5}"/>
          </ac:spMkLst>
        </pc:spChg>
      </pc:sldChg>
      <pc:sldChg chg="modSp add del mod ord">
        <pc:chgData name="勝児 竹田" userId="0ad91ff00f7723b1" providerId="LiveId" clId="{CAE7902E-3559-4E6A-9FCF-DAED81EE3126}" dt="2025-09-26T13:29:06.875" v="219" actId="47"/>
        <pc:sldMkLst>
          <pc:docMk/>
          <pc:sldMk cId="843733323" sldId="260"/>
        </pc:sldMkLst>
        <pc:spChg chg="mod">
          <ac:chgData name="勝児 竹田" userId="0ad91ff00f7723b1" providerId="LiveId" clId="{CAE7902E-3559-4E6A-9FCF-DAED81EE3126}" dt="2025-09-26T13:28:01.875" v="209" actId="20577"/>
          <ac:spMkLst>
            <pc:docMk/>
            <pc:sldMk cId="843733323" sldId="260"/>
            <ac:spMk id="13" creationId="{3D160DFB-32F0-8669-7F45-BBC0EFC34D43}"/>
          </ac:spMkLst>
        </pc:spChg>
      </pc:sldChg>
      <pc:sldChg chg="addSp delSp modSp add mod">
        <pc:chgData name="勝児 竹田" userId="0ad91ff00f7723b1" providerId="LiveId" clId="{CAE7902E-3559-4E6A-9FCF-DAED81EE3126}" dt="2025-09-26T14:03:43.200" v="649" actId="164"/>
        <pc:sldMkLst>
          <pc:docMk/>
          <pc:sldMk cId="1395346586" sldId="260"/>
        </pc:sldMkLst>
        <pc:spChg chg="add mod">
          <ac:chgData name="勝児 竹田" userId="0ad91ff00f7723b1" providerId="LiveId" clId="{CAE7902E-3559-4E6A-9FCF-DAED81EE3126}" dt="2025-09-26T14:03:43.200" v="649" actId="164"/>
          <ac:spMkLst>
            <pc:docMk/>
            <pc:sldMk cId="1395346586" sldId="260"/>
            <ac:spMk id="2" creationId="{B703F9CC-7325-2427-EC7F-0377EAEB1A10}"/>
          </ac:spMkLst>
        </pc:spChg>
        <pc:spChg chg="del">
          <ac:chgData name="勝児 竹田" userId="0ad91ff00f7723b1" providerId="LiveId" clId="{CAE7902E-3559-4E6A-9FCF-DAED81EE3126}" dt="2025-09-26T13:57:37.637" v="634" actId="478"/>
          <ac:spMkLst>
            <pc:docMk/>
            <pc:sldMk cId="1395346586" sldId="260"/>
            <ac:spMk id="6" creationId="{8E425892-F3FC-8D49-3BC6-DFF43DC0EA1B}"/>
          </ac:spMkLst>
        </pc:spChg>
        <pc:spChg chg="mod">
          <ac:chgData name="勝児 竹田" userId="0ad91ff00f7723b1" providerId="LiveId" clId="{CAE7902E-3559-4E6A-9FCF-DAED81EE3126}" dt="2025-09-26T13:30:08.161" v="275" actId="14100"/>
          <ac:spMkLst>
            <pc:docMk/>
            <pc:sldMk cId="1395346586" sldId="260"/>
            <ac:spMk id="13" creationId="{06F1AF93-C11A-984A-1340-2260CCFA8583}"/>
          </ac:spMkLst>
        </pc:spChg>
        <pc:grpChg chg="add mod">
          <ac:chgData name="勝児 竹田" userId="0ad91ff00f7723b1" providerId="LiveId" clId="{CAE7902E-3559-4E6A-9FCF-DAED81EE3126}" dt="2025-09-26T14:03:43.200" v="649" actId="164"/>
          <ac:grpSpMkLst>
            <pc:docMk/>
            <pc:sldMk cId="1395346586" sldId="260"/>
            <ac:grpSpMk id="3" creationId="{906CFF24-608C-57AE-828D-B21268D1E998}"/>
          </ac:grpSpMkLst>
        </pc:grpChg>
        <pc:grpChg chg="mod">
          <ac:chgData name="勝児 竹田" userId="0ad91ff00f7723b1" providerId="LiveId" clId="{CAE7902E-3559-4E6A-9FCF-DAED81EE3126}" dt="2025-09-26T14:03:43.200" v="649" actId="164"/>
          <ac:grpSpMkLst>
            <pc:docMk/>
            <pc:sldMk cId="1395346586" sldId="260"/>
            <ac:grpSpMk id="45" creationId="{23526092-92FC-19A5-839C-E41A8A932C14}"/>
          </ac:grpSpMkLst>
        </pc:grpChg>
      </pc:sldChg>
      <pc:sldChg chg="modSp add del mod">
        <pc:chgData name="勝児 竹田" userId="0ad91ff00f7723b1" providerId="LiveId" clId="{CAE7902E-3559-4E6A-9FCF-DAED81EE3126}" dt="2025-09-26T13:32:55.343" v="317" actId="47"/>
        <pc:sldMkLst>
          <pc:docMk/>
          <pc:sldMk cId="256749935" sldId="261"/>
        </pc:sldMkLst>
        <pc:spChg chg="mod">
          <ac:chgData name="勝児 竹田" userId="0ad91ff00f7723b1" providerId="LiveId" clId="{CAE7902E-3559-4E6A-9FCF-DAED81EE3126}" dt="2025-09-26T13:31:21.461" v="298" actId="20577"/>
          <ac:spMkLst>
            <pc:docMk/>
            <pc:sldMk cId="256749935" sldId="261"/>
            <ac:spMk id="13" creationId="{54434252-477B-C6E9-0AF6-961435F31B29}"/>
          </ac:spMkLst>
        </pc:spChg>
      </pc:sldChg>
      <pc:sldChg chg="addSp delSp modSp add mod">
        <pc:chgData name="勝児 竹田" userId="0ad91ff00f7723b1" providerId="LiveId" clId="{CAE7902E-3559-4E6A-9FCF-DAED81EE3126}" dt="2025-09-26T14:04:53.802" v="652" actId="164"/>
        <pc:sldMkLst>
          <pc:docMk/>
          <pc:sldMk cId="642159931" sldId="262"/>
        </pc:sldMkLst>
        <pc:spChg chg="mod">
          <ac:chgData name="勝児 竹田" userId="0ad91ff00f7723b1" providerId="LiveId" clId="{CAE7902E-3559-4E6A-9FCF-DAED81EE3126}" dt="2025-09-26T13:33:40.155" v="319" actId="164"/>
          <ac:spMkLst>
            <pc:docMk/>
            <pc:sldMk cId="642159931" sldId="262"/>
            <ac:spMk id="4" creationId="{8E31E16B-5815-0D27-CDAE-B465F74CD181}"/>
          </ac:spMkLst>
        </pc:spChg>
        <pc:spChg chg="mod">
          <ac:chgData name="勝児 竹田" userId="0ad91ff00f7723b1" providerId="LiveId" clId="{CAE7902E-3559-4E6A-9FCF-DAED81EE3126}" dt="2025-09-26T13:33:40.155" v="319" actId="164"/>
          <ac:spMkLst>
            <pc:docMk/>
            <pc:sldMk cId="642159931" sldId="262"/>
            <ac:spMk id="5" creationId="{87A870CC-2947-CA2A-5049-FE5B5B75EBA6}"/>
          </ac:spMkLst>
        </pc:spChg>
        <pc:spChg chg="del mod">
          <ac:chgData name="勝児 竹田" userId="0ad91ff00f7723b1" providerId="LiveId" clId="{CAE7902E-3559-4E6A-9FCF-DAED81EE3126}" dt="2025-09-26T13:58:01.567" v="640" actId="478"/>
          <ac:spMkLst>
            <pc:docMk/>
            <pc:sldMk cId="642159931" sldId="262"/>
            <ac:spMk id="6" creationId="{482578E1-C920-DB61-FDA7-0E98E09F770A}"/>
          </ac:spMkLst>
        </pc:spChg>
        <pc:spChg chg="mod">
          <ac:chgData name="勝児 竹田" userId="0ad91ff00f7723b1" providerId="LiveId" clId="{CAE7902E-3559-4E6A-9FCF-DAED81EE3126}" dt="2025-09-26T13:37:20.873" v="320"/>
          <ac:spMkLst>
            <pc:docMk/>
            <pc:sldMk cId="642159931" sldId="262"/>
            <ac:spMk id="7" creationId="{AE98D9BB-5B4E-8F59-7735-2C8E54BD5D3B}"/>
          </ac:spMkLst>
        </pc:spChg>
        <pc:spChg chg="mod">
          <ac:chgData name="勝児 竹田" userId="0ad91ff00f7723b1" providerId="LiveId" clId="{CAE7902E-3559-4E6A-9FCF-DAED81EE3126}" dt="2025-09-26T13:37:20.873" v="320"/>
          <ac:spMkLst>
            <pc:docMk/>
            <pc:sldMk cId="642159931" sldId="262"/>
            <ac:spMk id="10" creationId="{C05EF679-AA91-4A1B-41BA-C95DBA78A3BC}"/>
          </ac:spMkLst>
        </pc:spChg>
        <pc:spChg chg="mod">
          <ac:chgData name="勝児 竹田" userId="0ad91ff00f7723b1" providerId="LiveId" clId="{CAE7902E-3559-4E6A-9FCF-DAED81EE3126}" dt="2025-09-26T13:37:20.873" v="320"/>
          <ac:spMkLst>
            <pc:docMk/>
            <pc:sldMk cId="642159931" sldId="262"/>
            <ac:spMk id="11" creationId="{649C6102-15F5-0805-F123-F038B0FB18FF}"/>
          </ac:spMkLst>
        </pc:spChg>
        <pc:spChg chg="mod">
          <ac:chgData name="勝児 竹田" userId="0ad91ff00f7723b1" providerId="LiveId" clId="{CAE7902E-3559-4E6A-9FCF-DAED81EE3126}" dt="2025-09-26T13:33:40.155" v="319" actId="164"/>
          <ac:spMkLst>
            <pc:docMk/>
            <pc:sldMk cId="642159931" sldId="262"/>
            <ac:spMk id="13" creationId="{80F71F56-FEBD-7141-F3A6-F1D6EE98A36C}"/>
          </ac:spMkLst>
        </pc:spChg>
        <pc:spChg chg="mod">
          <ac:chgData name="勝児 竹田" userId="0ad91ff00f7723b1" providerId="LiveId" clId="{CAE7902E-3559-4E6A-9FCF-DAED81EE3126}" dt="2025-09-26T13:37:20.873" v="320"/>
          <ac:spMkLst>
            <pc:docMk/>
            <pc:sldMk cId="642159931" sldId="262"/>
            <ac:spMk id="14" creationId="{D14FDDCD-5A5A-FE3B-2756-68F80D1F6057}"/>
          </ac:spMkLst>
        </pc:spChg>
        <pc:spChg chg="add mod">
          <ac:chgData name="勝児 竹田" userId="0ad91ff00f7723b1" providerId="LiveId" clId="{CAE7902E-3559-4E6A-9FCF-DAED81EE3126}" dt="2025-09-26T14:04:53.802" v="652" actId="164"/>
          <ac:spMkLst>
            <pc:docMk/>
            <pc:sldMk cId="642159931" sldId="262"/>
            <ac:spMk id="16" creationId="{05F9A4A6-8E8C-A535-5F04-B667E013D021}"/>
          </ac:spMkLst>
        </pc:spChg>
        <pc:grpChg chg="add mod">
          <ac:chgData name="勝児 竹田" userId="0ad91ff00f7723b1" providerId="LiveId" clId="{CAE7902E-3559-4E6A-9FCF-DAED81EE3126}" dt="2025-09-26T14:04:53.802" v="652" actId="164"/>
          <ac:grpSpMkLst>
            <pc:docMk/>
            <pc:sldMk cId="642159931" sldId="262"/>
            <ac:grpSpMk id="2" creationId="{1AC91A0C-4FD6-EA0A-E3D8-2244F62848E9}"/>
          </ac:grpSpMkLst>
        </pc:grpChg>
        <pc:grpChg chg="add mod">
          <ac:chgData name="勝児 竹田" userId="0ad91ff00f7723b1" providerId="LiveId" clId="{CAE7902E-3559-4E6A-9FCF-DAED81EE3126}" dt="2025-09-26T13:37:20.873" v="320"/>
          <ac:grpSpMkLst>
            <pc:docMk/>
            <pc:sldMk cId="642159931" sldId="262"/>
            <ac:grpSpMk id="3" creationId="{9C5C24C1-83BE-35FC-380D-C0EB12E77DE6}"/>
          </ac:grpSpMkLst>
        </pc:grpChg>
        <pc:grpChg chg="add mod">
          <ac:chgData name="勝児 竹田" userId="0ad91ff00f7723b1" providerId="LiveId" clId="{CAE7902E-3559-4E6A-9FCF-DAED81EE3126}" dt="2025-09-26T14:04:53.802" v="652" actId="164"/>
          <ac:grpSpMkLst>
            <pc:docMk/>
            <pc:sldMk cId="642159931" sldId="262"/>
            <ac:grpSpMk id="17" creationId="{AE4E72CB-0A87-4186-2057-49A8D16BC61B}"/>
          </ac:grpSpMkLst>
        </pc:grpChg>
        <pc:picChg chg="mod">
          <ac:chgData name="勝児 竹田" userId="0ad91ff00f7723b1" providerId="LiveId" clId="{CAE7902E-3559-4E6A-9FCF-DAED81EE3126}" dt="2025-09-26T13:33:40.155" v="319" actId="164"/>
          <ac:picMkLst>
            <pc:docMk/>
            <pc:sldMk cId="642159931" sldId="262"/>
            <ac:picMk id="8" creationId="{1BD7C2DB-191C-3249-5B32-9FCBF656D137}"/>
          </ac:picMkLst>
        </pc:picChg>
        <pc:picChg chg="mod">
          <ac:chgData name="勝児 竹田" userId="0ad91ff00f7723b1" providerId="LiveId" clId="{CAE7902E-3559-4E6A-9FCF-DAED81EE3126}" dt="2025-09-26T13:37:20.873" v="320"/>
          <ac:picMkLst>
            <pc:docMk/>
            <pc:sldMk cId="642159931" sldId="262"/>
            <ac:picMk id="12" creationId="{6EE7E7DF-A935-343E-8E7C-CF8B40B2487F}"/>
          </ac:picMkLst>
        </pc:picChg>
        <pc:picChg chg="mod">
          <ac:chgData name="勝児 竹田" userId="0ad91ff00f7723b1" providerId="LiveId" clId="{CAE7902E-3559-4E6A-9FCF-DAED81EE3126}" dt="2025-09-26T13:37:20.873" v="320"/>
          <ac:picMkLst>
            <pc:docMk/>
            <pc:sldMk cId="642159931" sldId="262"/>
            <ac:picMk id="15" creationId="{6AC80D2E-FE3A-8264-4B92-2798185A72EF}"/>
          </ac:picMkLst>
        </pc:picChg>
        <pc:picChg chg="mod">
          <ac:chgData name="勝児 竹田" userId="0ad91ff00f7723b1" providerId="LiveId" clId="{CAE7902E-3559-4E6A-9FCF-DAED81EE3126}" dt="2025-09-26T13:33:40.155" v="319" actId="164"/>
          <ac:picMkLst>
            <pc:docMk/>
            <pc:sldMk cId="642159931" sldId="262"/>
            <ac:picMk id="37" creationId="{DA62071C-C701-FF36-E7A7-A0439700C0DF}"/>
          </ac:picMkLst>
        </pc:picChg>
        <pc:cxnChg chg="mod">
          <ac:chgData name="勝児 竹田" userId="0ad91ff00f7723b1" providerId="LiveId" clId="{CAE7902E-3559-4E6A-9FCF-DAED81EE3126}" dt="2025-09-26T13:37:20.873" v="320"/>
          <ac:cxnSpMkLst>
            <pc:docMk/>
            <pc:sldMk cId="642159931" sldId="262"/>
            <ac:cxnSpMk id="9" creationId="{7B1DF1E4-5D3B-FA79-64F9-BBC67984C061}"/>
          </ac:cxnSpMkLst>
        </pc:cxnChg>
        <pc:cxnChg chg="mod">
          <ac:chgData name="勝児 竹田" userId="0ad91ff00f7723b1" providerId="LiveId" clId="{CAE7902E-3559-4E6A-9FCF-DAED81EE3126}" dt="2025-09-26T13:33:40.155" v="319" actId="164"/>
          <ac:cxnSpMkLst>
            <pc:docMk/>
            <pc:sldMk cId="642159931" sldId="262"/>
            <ac:cxnSpMk id="27" creationId="{4FC982EB-C16D-F1E0-FF25-ECA43C7678C5}"/>
          </ac:cxnSpMkLst>
        </pc:cxnChg>
      </pc:sldChg>
      <pc:sldChg chg="addSp delSp modSp add mod">
        <pc:chgData name="勝児 竹田" userId="0ad91ff00f7723b1" providerId="LiveId" clId="{CAE7902E-3559-4E6A-9FCF-DAED81EE3126}" dt="2025-09-26T14:05:16.147" v="653" actId="164"/>
        <pc:sldMkLst>
          <pc:docMk/>
          <pc:sldMk cId="852521023" sldId="263"/>
        </pc:sldMkLst>
        <pc:spChg chg="add mod">
          <ac:chgData name="勝児 竹田" userId="0ad91ff00f7723b1" providerId="LiveId" clId="{CAE7902E-3559-4E6A-9FCF-DAED81EE3126}" dt="2025-09-26T14:05:16.147" v="653" actId="164"/>
          <ac:spMkLst>
            <pc:docMk/>
            <pc:sldMk cId="852521023" sldId="263"/>
            <ac:spMk id="3" creationId="{7AC7A744-934D-0FC0-2CAC-388C9DE947EF}"/>
          </ac:spMkLst>
        </pc:spChg>
        <pc:spChg chg="del">
          <ac:chgData name="勝児 竹田" userId="0ad91ff00f7723b1" providerId="LiveId" clId="{CAE7902E-3559-4E6A-9FCF-DAED81EE3126}" dt="2025-09-26T13:58:07.714" v="642" actId="478"/>
          <ac:spMkLst>
            <pc:docMk/>
            <pc:sldMk cId="852521023" sldId="263"/>
            <ac:spMk id="6" creationId="{C5E69167-855B-DD83-8B66-7ECE39FAACBD}"/>
          </ac:spMkLst>
        </pc:spChg>
        <pc:spChg chg="mod">
          <ac:chgData name="勝児 竹田" userId="0ad91ff00f7723b1" providerId="LiveId" clId="{CAE7902E-3559-4E6A-9FCF-DAED81EE3126}" dt="2025-09-26T13:38:53.042" v="435" actId="20577"/>
          <ac:spMkLst>
            <pc:docMk/>
            <pc:sldMk cId="852521023" sldId="263"/>
            <ac:spMk id="13" creationId="{8A716DCB-77D8-55A2-0D3A-FA9645F214D5}"/>
          </ac:spMkLst>
        </pc:spChg>
        <pc:grpChg chg="mod">
          <ac:chgData name="勝児 竹田" userId="0ad91ff00f7723b1" providerId="LiveId" clId="{CAE7902E-3559-4E6A-9FCF-DAED81EE3126}" dt="2025-09-26T14:05:16.147" v="653" actId="164"/>
          <ac:grpSpMkLst>
            <pc:docMk/>
            <pc:sldMk cId="852521023" sldId="263"/>
            <ac:grpSpMk id="2" creationId="{FB8E44CD-B8F9-56A2-0BCE-D2DC2BECA2A7}"/>
          </ac:grpSpMkLst>
        </pc:grpChg>
        <pc:grpChg chg="add mod">
          <ac:chgData name="勝児 竹田" userId="0ad91ff00f7723b1" providerId="LiveId" clId="{CAE7902E-3559-4E6A-9FCF-DAED81EE3126}" dt="2025-09-26T14:05:16.147" v="653" actId="164"/>
          <ac:grpSpMkLst>
            <pc:docMk/>
            <pc:sldMk cId="852521023" sldId="263"/>
            <ac:grpSpMk id="7" creationId="{340BF0B3-9EDE-B78C-10CF-3F39A02A9B6B}"/>
          </ac:grpSpMkLst>
        </pc:grpChg>
      </pc:sldChg>
      <pc:sldChg chg="addSp delSp modSp add mod">
        <pc:chgData name="勝児 竹田" userId="0ad91ff00f7723b1" providerId="LiveId" clId="{CAE7902E-3559-4E6A-9FCF-DAED81EE3126}" dt="2025-09-26T14:07:17.459" v="739" actId="14100"/>
        <pc:sldMkLst>
          <pc:docMk/>
          <pc:sldMk cId="2627676851" sldId="264"/>
        </pc:sldMkLst>
        <pc:spChg chg="add mod">
          <ac:chgData name="勝児 竹田" userId="0ad91ff00f7723b1" providerId="LiveId" clId="{CAE7902E-3559-4E6A-9FCF-DAED81EE3126}" dt="2025-09-26T14:04:02.336" v="650" actId="164"/>
          <ac:spMkLst>
            <pc:docMk/>
            <pc:sldMk cId="2627676851" sldId="264"/>
            <ac:spMk id="2" creationId="{EE73AB27-05D1-D2AC-EF84-30366979AB90}"/>
          </ac:spMkLst>
        </pc:spChg>
        <pc:spChg chg="mod">
          <ac:chgData name="勝児 竹田" userId="0ad91ff00f7723b1" providerId="LiveId" clId="{CAE7902E-3559-4E6A-9FCF-DAED81EE3126}" dt="2025-09-26T13:46:33.873" v="465" actId="403"/>
          <ac:spMkLst>
            <pc:docMk/>
            <pc:sldMk cId="2627676851" sldId="264"/>
            <ac:spMk id="4" creationId="{0E7178F2-7DA5-964D-A9D7-289A5E810C23}"/>
          </ac:spMkLst>
        </pc:spChg>
        <pc:spChg chg="mod">
          <ac:chgData name="勝児 竹田" userId="0ad91ff00f7723b1" providerId="LiveId" clId="{CAE7902E-3559-4E6A-9FCF-DAED81EE3126}" dt="2025-09-26T13:46:33.873" v="465" actId="403"/>
          <ac:spMkLst>
            <pc:docMk/>
            <pc:sldMk cId="2627676851" sldId="264"/>
            <ac:spMk id="5" creationId="{75E718DB-073D-CE48-8F4E-CD37F62C969B}"/>
          </ac:spMkLst>
        </pc:spChg>
        <pc:spChg chg="del mod">
          <ac:chgData name="勝児 竹田" userId="0ad91ff00f7723b1" providerId="LiveId" clId="{CAE7902E-3559-4E6A-9FCF-DAED81EE3126}" dt="2025-09-26T13:57:45.096" v="636" actId="478"/>
          <ac:spMkLst>
            <pc:docMk/>
            <pc:sldMk cId="2627676851" sldId="264"/>
            <ac:spMk id="6" creationId="{E3873470-80EB-6999-B532-F5C923AB6CE9}"/>
          </ac:spMkLst>
        </pc:spChg>
        <pc:spChg chg="mod">
          <ac:chgData name="勝児 竹田" userId="0ad91ff00f7723b1" providerId="LiveId" clId="{CAE7902E-3559-4E6A-9FCF-DAED81EE3126}" dt="2025-09-26T14:07:17.459" v="739" actId="14100"/>
          <ac:spMkLst>
            <pc:docMk/>
            <pc:sldMk cId="2627676851" sldId="264"/>
            <ac:spMk id="13" creationId="{EE6F789D-1F7A-4200-5E52-E471DD5F2E2A}"/>
          </ac:spMkLst>
        </pc:spChg>
        <pc:grpChg chg="add mod">
          <ac:chgData name="勝児 竹田" userId="0ad91ff00f7723b1" providerId="LiveId" clId="{CAE7902E-3559-4E6A-9FCF-DAED81EE3126}" dt="2025-09-26T14:04:02.336" v="650" actId="164"/>
          <ac:grpSpMkLst>
            <pc:docMk/>
            <pc:sldMk cId="2627676851" sldId="264"/>
            <ac:grpSpMk id="3" creationId="{DFD3E935-4AC8-9CC9-AB91-91E2925E1DCA}"/>
          </ac:grpSpMkLst>
        </pc:grpChg>
        <pc:grpChg chg="mod">
          <ac:chgData name="勝児 竹田" userId="0ad91ff00f7723b1" providerId="LiveId" clId="{CAE7902E-3559-4E6A-9FCF-DAED81EE3126}" dt="2025-09-26T14:04:02.336" v="650" actId="164"/>
          <ac:grpSpMkLst>
            <pc:docMk/>
            <pc:sldMk cId="2627676851" sldId="264"/>
            <ac:grpSpMk id="45" creationId="{74ECEB4E-8D44-CBA1-73FC-FC785EFF8EA9}"/>
          </ac:grpSpMkLst>
        </pc:grpChg>
        <pc:picChg chg="mod">
          <ac:chgData name="勝児 竹田" userId="0ad91ff00f7723b1" providerId="LiveId" clId="{CAE7902E-3559-4E6A-9FCF-DAED81EE3126}" dt="2025-09-26T13:46:33.873" v="465" actId="403"/>
          <ac:picMkLst>
            <pc:docMk/>
            <pc:sldMk cId="2627676851" sldId="264"/>
            <ac:picMk id="8" creationId="{3E36AB03-7059-E10E-8CA1-3DD4BEB632DA}"/>
          </ac:picMkLst>
        </pc:picChg>
        <pc:picChg chg="mod">
          <ac:chgData name="勝児 竹田" userId="0ad91ff00f7723b1" providerId="LiveId" clId="{CAE7902E-3559-4E6A-9FCF-DAED81EE3126}" dt="2025-09-26T13:46:33.873" v="465" actId="403"/>
          <ac:picMkLst>
            <pc:docMk/>
            <pc:sldMk cId="2627676851" sldId="264"/>
            <ac:picMk id="37" creationId="{2BB3B31F-6766-10E8-6F89-FCD59508E164}"/>
          </ac:picMkLst>
        </pc:picChg>
        <pc:cxnChg chg="mod">
          <ac:chgData name="勝児 竹田" userId="0ad91ff00f7723b1" providerId="LiveId" clId="{CAE7902E-3559-4E6A-9FCF-DAED81EE3126}" dt="2025-09-26T13:46:33.873" v="465" actId="403"/>
          <ac:cxnSpMkLst>
            <pc:docMk/>
            <pc:sldMk cId="2627676851" sldId="264"/>
            <ac:cxnSpMk id="27" creationId="{06F51255-00D7-AA9D-ED90-EFF68118A5C6}"/>
          </ac:cxnSpMkLst>
        </pc:cxnChg>
      </pc:sldChg>
      <pc:sldChg chg="delSp modSp add del mod ord">
        <pc:chgData name="勝児 竹田" userId="0ad91ff00f7723b1" providerId="LiveId" clId="{CAE7902E-3559-4E6A-9FCF-DAED81EE3126}" dt="2025-09-26T14:05:43.031" v="657" actId="47"/>
        <pc:sldMkLst>
          <pc:docMk/>
          <pc:sldMk cId="264542620" sldId="265"/>
        </pc:sldMkLst>
        <pc:grpChg chg="del mod">
          <ac:chgData name="勝児 竹田" userId="0ad91ff00f7723b1" providerId="LiveId" clId="{CAE7902E-3559-4E6A-9FCF-DAED81EE3126}" dt="2025-09-26T13:53:02.184" v="472" actId="478"/>
          <ac:grpSpMkLst>
            <pc:docMk/>
            <pc:sldMk cId="264542620" sldId="265"/>
            <ac:grpSpMk id="45" creationId="{F8D1BF33-152E-2443-1F94-28FEC7A6CCE4}"/>
          </ac:grpSpMkLst>
        </pc:grpChg>
      </pc:sldChg>
      <pc:sldChg chg="addSp delSp modSp add del mod ord">
        <pc:chgData name="勝児 竹田" userId="0ad91ff00f7723b1" providerId="LiveId" clId="{CAE7902E-3559-4E6A-9FCF-DAED81EE3126}" dt="2025-09-26T13:59:00.689" v="646" actId="47"/>
        <pc:sldMkLst>
          <pc:docMk/>
          <pc:sldMk cId="712841710" sldId="266"/>
        </pc:sldMkLst>
        <pc:spChg chg="add mod">
          <ac:chgData name="勝児 竹田" userId="0ad91ff00f7723b1" providerId="LiveId" clId="{CAE7902E-3559-4E6A-9FCF-DAED81EE3126}" dt="2025-09-26T13:58:11.522" v="643"/>
          <ac:spMkLst>
            <pc:docMk/>
            <pc:sldMk cId="712841710" sldId="266"/>
            <ac:spMk id="2" creationId="{4C09E847-356C-A0EC-3D3A-C95429C93BBC}"/>
          </ac:spMkLst>
        </pc:spChg>
        <pc:spChg chg="add mod">
          <ac:chgData name="勝児 竹田" userId="0ad91ff00f7723b1" providerId="LiveId" clId="{CAE7902E-3559-4E6A-9FCF-DAED81EE3126}" dt="2025-09-26T13:58:17.827" v="644"/>
          <ac:spMkLst>
            <pc:docMk/>
            <pc:sldMk cId="712841710" sldId="266"/>
            <ac:spMk id="3" creationId="{1EBC7A77-5D2F-DD63-844A-361583691405}"/>
          </ac:spMkLst>
        </pc:spChg>
        <pc:spChg chg="mod topLvl">
          <ac:chgData name="勝児 竹田" userId="0ad91ff00f7723b1" providerId="LiveId" clId="{CAE7902E-3559-4E6A-9FCF-DAED81EE3126}" dt="2025-09-26T13:53:24.864" v="477" actId="207"/>
          <ac:spMkLst>
            <pc:docMk/>
            <pc:sldMk cId="712841710" sldId="266"/>
            <ac:spMk id="4" creationId="{B152B44E-401F-544C-47ED-8EF3EEBE29D9}"/>
          </ac:spMkLst>
        </pc:spChg>
        <pc:spChg chg="mod topLvl">
          <ac:chgData name="勝児 竹田" userId="0ad91ff00f7723b1" providerId="LiveId" clId="{CAE7902E-3559-4E6A-9FCF-DAED81EE3126}" dt="2025-09-26T13:53:11.540" v="476" actId="165"/>
          <ac:spMkLst>
            <pc:docMk/>
            <pc:sldMk cId="712841710" sldId="266"/>
            <ac:spMk id="5" creationId="{5E22D80D-4C7E-608A-E36A-48D8BB0354CD}"/>
          </ac:spMkLst>
        </pc:spChg>
        <pc:spChg chg="del mod topLvl">
          <ac:chgData name="勝児 竹田" userId="0ad91ff00f7723b1" providerId="LiveId" clId="{CAE7902E-3559-4E6A-9FCF-DAED81EE3126}" dt="2025-09-26T13:58:20.430" v="645" actId="478"/>
          <ac:spMkLst>
            <pc:docMk/>
            <pc:sldMk cId="712841710" sldId="266"/>
            <ac:spMk id="6" creationId="{5BD9DDDC-FCB1-31EB-5A8B-02576A818CC3}"/>
          </ac:spMkLst>
        </pc:spChg>
        <pc:spChg chg="mod topLvl">
          <ac:chgData name="勝児 竹田" userId="0ad91ff00f7723b1" providerId="LiveId" clId="{CAE7902E-3559-4E6A-9FCF-DAED81EE3126}" dt="2025-09-26T13:54:52.473" v="570" actId="20577"/>
          <ac:spMkLst>
            <pc:docMk/>
            <pc:sldMk cId="712841710" sldId="266"/>
            <ac:spMk id="13" creationId="{B929CDA5-6257-189B-8829-FE40EC5306FD}"/>
          </ac:spMkLst>
        </pc:spChg>
        <pc:grpChg chg="del">
          <ac:chgData name="勝児 竹田" userId="0ad91ff00f7723b1" providerId="LiveId" clId="{CAE7902E-3559-4E6A-9FCF-DAED81EE3126}" dt="2025-09-26T13:53:11.540" v="476" actId="165"/>
          <ac:grpSpMkLst>
            <pc:docMk/>
            <pc:sldMk cId="712841710" sldId="266"/>
            <ac:grpSpMk id="45" creationId="{EE026133-80CE-E553-521E-B689ABDD08F9}"/>
          </ac:grpSpMkLst>
        </pc:grpChg>
        <pc:picChg chg="mod topLvl">
          <ac:chgData name="勝児 竹田" userId="0ad91ff00f7723b1" providerId="LiveId" clId="{CAE7902E-3559-4E6A-9FCF-DAED81EE3126}" dt="2025-09-26T13:53:11.540" v="476" actId="165"/>
          <ac:picMkLst>
            <pc:docMk/>
            <pc:sldMk cId="712841710" sldId="266"/>
            <ac:picMk id="8" creationId="{92E5ECDA-9D36-FF5F-F7D9-08C238C94B1B}"/>
          </ac:picMkLst>
        </pc:picChg>
        <pc:picChg chg="mod topLvl">
          <ac:chgData name="勝児 竹田" userId="0ad91ff00f7723b1" providerId="LiveId" clId="{CAE7902E-3559-4E6A-9FCF-DAED81EE3126}" dt="2025-09-26T13:54:21.894" v="488" actId="207"/>
          <ac:picMkLst>
            <pc:docMk/>
            <pc:sldMk cId="712841710" sldId="266"/>
            <ac:picMk id="37" creationId="{52FB6A9C-7AC1-3A50-EF7D-4E86D1C76F9F}"/>
          </ac:picMkLst>
        </pc:picChg>
        <pc:cxnChg chg="mod topLvl">
          <ac:chgData name="勝児 竹田" userId="0ad91ff00f7723b1" providerId="LiveId" clId="{CAE7902E-3559-4E6A-9FCF-DAED81EE3126}" dt="2025-09-26T13:53:11.540" v="476" actId="165"/>
          <ac:cxnSpMkLst>
            <pc:docMk/>
            <pc:sldMk cId="712841710" sldId="266"/>
            <ac:cxnSpMk id="27" creationId="{FA2BDFC2-10DA-1716-CA71-06D5B3187EC0}"/>
          </ac:cxnSpMkLst>
        </pc:cxnChg>
      </pc:sldChg>
      <pc:sldChg chg="addSp delSp modSp add mod ord">
        <pc:chgData name="勝児 竹田" userId="0ad91ff00f7723b1" providerId="LiveId" clId="{CAE7902E-3559-4E6A-9FCF-DAED81EE3126}" dt="2025-09-26T14:07:02.788" v="737" actId="14100"/>
        <pc:sldMkLst>
          <pc:docMk/>
          <pc:sldMk cId="3705913470" sldId="266"/>
        </pc:sldMkLst>
        <pc:spChg chg="mod topLvl">
          <ac:chgData name="勝児 竹田" userId="0ad91ff00f7723b1" providerId="LiveId" clId="{CAE7902E-3559-4E6A-9FCF-DAED81EE3126}" dt="2025-09-26T14:06:44.092" v="693" actId="20577"/>
          <ac:spMkLst>
            <pc:docMk/>
            <pc:sldMk cId="3705913470" sldId="266"/>
            <ac:spMk id="2" creationId="{F80BE625-5071-4626-2FAE-358CF9DB9744}"/>
          </ac:spMkLst>
        </pc:spChg>
        <pc:spChg chg="mod topLvl">
          <ac:chgData name="勝児 竹田" userId="0ad91ff00f7723b1" providerId="LiveId" clId="{CAE7902E-3559-4E6A-9FCF-DAED81EE3126}" dt="2025-09-26T14:06:44.092" v="693" actId="20577"/>
          <ac:spMkLst>
            <pc:docMk/>
            <pc:sldMk cId="3705913470" sldId="266"/>
            <ac:spMk id="4" creationId="{8D280023-6514-BB68-4A7B-1CF86A0ECA72}"/>
          </ac:spMkLst>
        </pc:spChg>
        <pc:spChg chg="mod topLvl">
          <ac:chgData name="勝児 竹田" userId="0ad91ff00f7723b1" providerId="LiveId" clId="{CAE7902E-3559-4E6A-9FCF-DAED81EE3126}" dt="2025-09-26T14:06:44.092" v="693" actId="20577"/>
          <ac:spMkLst>
            <pc:docMk/>
            <pc:sldMk cId="3705913470" sldId="266"/>
            <ac:spMk id="5" creationId="{B851F8CA-F15B-AF60-F8B9-B51B0D640427}"/>
          </ac:spMkLst>
        </pc:spChg>
        <pc:spChg chg="mod topLvl">
          <ac:chgData name="勝児 竹田" userId="0ad91ff00f7723b1" providerId="LiveId" clId="{CAE7902E-3559-4E6A-9FCF-DAED81EE3126}" dt="2025-09-26T14:07:02.788" v="737" actId="14100"/>
          <ac:spMkLst>
            <pc:docMk/>
            <pc:sldMk cId="3705913470" sldId="266"/>
            <ac:spMk id="13" creationId="{DE56B3C3-FC3A-5A69-EF93-162CD87256E4}"/>
          </ac:spMkLst>
        </pc:spChg>
        <pc:grpChg chg="del">
          <ac:chgData name="勝児 竹田" userId="0ad91ff00f7723b1" providerId="LiveId" clId="{CAE7902E-3559-4E6A-9FCF-DAED81EE3126}" dt="2025-09-26T14:05:46.512" v="658" actId="165"/>
          <ac:grpSpMkLst>
            <pc:docMk/>
            <pc:sldMk cId="3705913470" sldId="266"/>
            <ac:grpSpMk id="3" creationId="{0049AE75-C685-A20A-D0F1-CCF73826B0A2}"/>
          </ac:grpSpMkLst>
        </pc:grpChg>
        <pc:grpChg chg="add mod">
          <ac:chgData name="勝児 竹田" userId="0ad91ff00f7723b1" providerId="LiveId" clId="{CAE7902E-3559-4E6A-9FCF-DAED81EE3126}" dt="2025-09-26T14:06:44.092" v="693" actId="20577"/>
          <ac:grpSpMkLst>
            <pc:docMk/>
            <pc:sldMk cId="3705913470" sldId="266"/>
            <ac:grpSpMk id="6" creationId="{228D55A3-11DB-F544-E2B3-D965452E797A}"/>
          </ac:grpSpMkLst>
        </pc:grpChg>
        <pc:grpChg chg="del mod topLvl">
          <ac:chgData name="勝児 竹田" userId="0ad91ff00f7723b1" providerId="LiveId" clId="{CAE7902E-3559-4E6A-9FCF-DAED81EE3126}" dt="2025-09-26T14:05:50.893" v="659" actId="165"/>
          <ac:grpSpMkLst>
            <pc:docMk/>
            <pc:sldMk cId="3705913470" sldId="266"/>
            <ac:grpSpMk id="45" creationId="{CA3891CA-6347-21F0-C944-D08A5F8089D4}"/>
          </ac:grpSpMkLst>
        </pc:grpChg>
        <pc:picChg chg="mod topLvl">
          <ac:chgData name="勝児 竹田" userId="0ad91ff00f7723b1" providerId="LiveId" clId="{CAE7902E-3559-4E6A-9FCF-DAED81EE3126}" dt="2025-09-26T14:06:44.092" v="693" actId="20577"/>
          <ac:picMkLst>
            <pc:docMk/>
            <pc:sldMk cId="3705913470" sldId="266"/>
            <ac:picMk id="8" creationId="{D9CF0128-A2D8-92A8-493D-C3BA925C0F65}"/>
          </ac:picMkLst>
        </pc:picChg>
        <pc:picChg chg="mod topLvl">
          <ac:chgData name="勝児 竹田" userId="0ad91ff00f7723b1" providerId="LiveId" clId="{CAE7902E-3559-4E6A-9FCF-DAED81EE3126}" dt="2025-09-26T14:06:44.092" v="693" actId="20577"/>
          <ac:picMkLst>
            <pc:docMk/>
            <pc:sldMk cId="3705913470" sldId="266"/>
            <ac:picMk id="37" creationId="{FDE3C432-1947-918B-863E-7D4BD918C6A3}"/>
          </ac:picMkLst>
        </pc:picChg>
        <pc:cxnChg chg="mod topLvl">
          <ac:chgData name="勝児 竹田" userId="0ad91ff00f7723b1" providerId="LiveId" clId="{CAE7902E-3559-4E6A-9FCF-DAED81EE3126}" dt="2025-09-26T14:06:44.092" v="693" actId="20577"/>
          <ac:cxnSpMkLst>
            <pc:docMk/>
            <pc:sldMk cId="3705913470" sldId="266"/>
            <ac:cxnSpMk id="27" creationId="{50B63375-BD98-50A0-1A5F-5356ED56E74B}"/>
          </ac:cxnSpMkLst>
        </pc:cxnChg>
      </pc:sldChg>
      <pc:sldChg chg="modSp add mod ord">
        <pc:chgData name="勝児 竹田" userId="0ad91ff00f7723b1" providerId="LiveId" clId="{CAE7902E-3559-4E6A-9FCF-DAED81EE3126}" dt="2025-09-26T14:11:49.542" v="759" actId="20577"/>
        <pc:sldMkLst>
          <pc:docMk/>
          <pc:sldMk cId="3619018796" sldId="267"/>
        </pc:sldMkLst>
        <pc:spChg chg="mod">
          <ac:chgData name="勝児 竹田" userId="0ad91ff00f7723b1" providerId="LiveId" clId="{CAE7902E-3559-4E6A-9FCF-DAED81EE3126}" dt="2025-09-26T14:11:49.542" v="759" actId="20577"/>
          <ac:spMkLst>
            <pc:docMk/>
            <pc:sldMk cId="3619018796" sldId="267"/>
            <ac:spMk id="13" creationId="{052BC202-AC73-B7E7-BBE4-8B454B4C494F}"/>
          </ac:spMkLst>
        </pc:spChg>
      </pc:sldChg>
      <pc:sldChg chg="modSp add mod ord">
        <pc:chgData name="勝児 竹田" userId="0ad91ff00f7723b1" providerId="LiveId" clId="{CAE7902E-3559-4E6A-9FCF-DAED81EE3126}" dt="2025-09-26T14:13:47.037" v="790" actId="20577"/>
        <pc:sldMkLst>
          <pc:docMk/>
          <pc:sldMk cId="3382177735" sldId="268"/>
        </pc:sldMkLst>
        <pc:spChg chg="mod">
          <ac:chgData name="勝児 竹田" userId="0ad91ff00f7723b1" providerId="LiveId" clId="{CAE7902E-3559-4E6A-9FCF-DAED81EE3126}" dt="2025-09-26T14:13:47.037" v="790" actId="20577"/>
          <ac:spMkLst>
            <pc:docMk/>
            <pc:sldMk cId="3382177735" sldId="268"/>
            <ac:spMk id="13" creationId="{B88BE766-6288-9B09-545D-B705C808B2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137D1-6C79-5492-B566-316F85EF5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9CAEE0-0A72-9DA7-25AF-893142CF6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AFE3D-4407-1327-F9B7-899C1102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A245-3E6B-4644-95CD-31FEDCB57C4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4818B4-75E0-9668-7A4A-C7F521BC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BB690-EA47-74B6-5395-83476FC1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C5B-6DCB-4797-99DE-32EE2BE56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55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2EB02-A893-81D3-5E3B-C6325D29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2FB7CD-E384-E718-7344-915C56565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72DBCC-3907-51CB-615F-555031F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A245-3E6B-4644-95CD-31FEDCB57C4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A7D481-2D22-C50B-2F5D-336A6C9D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01B548-EC82-791A-9337-F8FEFB14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C5B-6DCB-4797-99DE-32EE2BE56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53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863FF5-BFED-8B51-F6C6-26D4197F5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6135A4-DA61-1BD1-414D-0218C9759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D5233F-BC57-A282-FBA8-0816CEA8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A245-3E6B-4644-95CD-31FEDCB57C4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4443B5-CD72-5BC9-67E8-6DB722BE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DF1B40-B4A1-823B-95B7-B763A82A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C5B-6DCB-4797-99DE-32EE2BE56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19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1EA39-B751-C350-949D-329C2A4F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829AF-205F-3057-2325-F8E439FD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E491A-5CE1-555B-B7EE-0A4F4B41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A245-3E6B-4644-95CD-31FEDCB57C4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EBF228-7A71-E155-3334-3F9C6EF2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477336-0EBF-2566-75FA-A188D162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C5B-6DCB-4797-99DE-32EE2BE56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01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EB486A-F9E7-E335-6796-8B9CD606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694961-0DAD-BFA0-4E8A-AC747995A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32A79F-0122-7A12-8A49-E50FA3C3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A245-3E6B-4644-95CD-31FEDCB57C4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AC5727-A153-FEBC-F837-42B024DB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7002A3-1B8B-91AC-51A6-64A98A6D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C5B-6DCB-4797-99DE-32EE2BE56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9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EAF27-3809-045D-AAF7-BF2D5F73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16A348-095C-F41D-6770-C338EE4E1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CED208-5FDF-AE32-2EA6-9A3DA0B0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C8800F-90EE-B2CE-F491-834C0F1E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A245-3E6B-4644-95CD-31FEDCB57C4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EBDFA-6EB0-BC57-D781-D7CAB975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6F7183-B54A-CCC7-AD7C-EBBF054F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C5B-6DCB-4797-99DE-32EE2BE56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89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5C83DD-9934-8EA2-57CE-DBE0008F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A44163-6F1C-01A5-1EE9-E0F6631C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6F0CFB-91BF-C41D-CAFA-D868ABD4B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FC8525-613A-3A6E-C5BF-82A81C3AB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06A7FD-42B5-B3DA-FFE2-7F48034EC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526D64-FD91-C0F0-F677-9DD37ABA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A245-3E6B-4644-95CD-31FEDCB57C4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805D19-0AFC-95CF-7EA7-6224B5BA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8C95DF-4BF0-5D05-5C27-D87E6AF5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C5B-6DCB-4797-99DE-32EE2BE56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62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14387-0183-450A-84DB-A335510C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E8D331-19EE-E67E-3E92-673AB1DE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A245-3E6B-4644-95CD-31FEDCB57C4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F20CEE-21E9-1E4B-8441-E4DA4DDC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7F6737-2F37-9D79-6E1C-62590384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C5B-6DCB-4797-99DE-32EE2BE56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46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1821A7-4050-967A-3260-C109E044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A245-3E6B-4644-95CD-31FEDCB57C4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90F8B3-1DD5-FC14-3549-13EE5FD6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FA4EB-A161-81BF-D960-25CEB36D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C5B-6DCB-4797-99DE-32EE2BE56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62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E0360-A420-07A2-905C-819253B1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912E95-D597-A136-9529-9A8FAF1EC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A6849E-F5CA-590F-5933-3E7C37FC3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12CCF9-84E9-9842-9F9B-76973E99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A245-3E6B-4644-95CD-31FEDCB57C4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55D8FA-B9D3-B1AA-E999-ABE2C989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0B1C97-43FF-2D00-4776-17E03209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C5B-6DCB-4797-99DE-32EE2BE56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9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034C5-3B55-FE8C-865F-A898028E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91CFD3-82D9-9E3B-8B85-45B306B6E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889AC3-BD91-BAAC-B496-00889B738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E4FD0B-5261-32C9-CFF3-07D215AB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A245-3E6B-4644-95CD-31FEDCB57C4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4A576F-346C-72AD-13DF-5E886A2A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C6A37C-78D7-679B-2EBF-AC1B0CB8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C5B-6DCB-4797-99DE-32EE2BE56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52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A3EB25-0DD6-EA1B-D0A1-72982314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985A55-8833-E6E0-C505-A0198C516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8CC5DA-2677-064A-A132-C716EC345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A245-3E6B-4644-95CD-31FEDCB57C4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A44DF2-C33E-5EB1-26CC-3208C0FDF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647D1E-4246-B843-6C63-3F6F7CB57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EC5B-6DCB-4797-99DE-32EE2BE56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02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DEF3DFE-4B55-AA79-586C-8E6F68EF48D7}"/>
              </a:ext>
            </a:extLst>
          </p:cNvPr>
          <p:cNvGrpSpPr/>
          <p:nvPr/>
        </p:nvGrpSpPr>
        <p:grpSpPr>
          <a:xfrm>
            <a:off x="2239423" y="970684"/>
            <a:ext cx="7509163" cy="4525818"/>
            <a:chOff x="2239423" y="970684"/>
            <a:chExt cx="7509163" cy="452581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E055DBA-0DB3-38E6-670F-88CD9738E13C}"/>
                </a:ext>
              </a:extLst>
            </p:cNvPr>
            <p:cNvSpPr/>
            <p:nvPr/>
          </p:nvSpPr>
          <p:spPr>
            <a:xfrm>
              <a:off x="2239423" y="970684"/>
              <a:ext cx="7509163" cy="452581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7" name="コネクタ: 曲線 26">
              <a:extLst>
                <a:ext uri="{FF2B5EF4-FFF2-40B4-BE49-F238E27FC236}">
                  <a16:creationId xmlns:a16="http://schemas.microsoft.com/office/drawing/2014/main" id="{C58B8AFD-BD32-8721-011B-68BAD27DE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0684" y="4655127"/>
              <a:ext cx="7400045" cy="76572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EF7613F-4DD6-2C30-B36F-AB4B7F467C6F}"/>
                </a:ext>
              </a:extLst>
            </p:cNvPr>
            <p:cNvSpPr txBox="1"/>
            <p:nvPr/>
          </p:nvSpPr>
          <p:spPr>
            <a:xfrm>
              <a:off x="7851304" y="5127170"/>
              <a:ext cx="1789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栞る数理統計学</a:t>
              </a:r>
              <a:endParaRPr kumimoji="1"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AB0D743-FEE3-D48B-613C-4FD26F8AA5D6}"/>
                </a:ext>
              </a:extLst>
            </p:cNvPr>
            <p:cNvSpPr txBox="1"/>
            <p:nvPr/>
          </p:nvSpPr>
          <p:spPr>
            <a:xfrm>
              <a:off x="2481117" y="1837277"/>
              <a:ext cx="36148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統計検定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1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級への栞</a:t>
              </a: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BE08B2FF-2229-4F36-9C51-02EB89CE3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983" y="4082849"/>
              <a:ext cx="968065" cy="974070"/>
            </a:xfrm>
            <a:prstGeom prst="ellipse">
              <a:avLst/>
            </a:prstGeom>
            <a:ln w="19050" cap="rnd">
              <a:solidFill>
                <a:schemeClr val="tx1">
                  <a:lumMod val="95000"/>
                  <a:lumOff val="5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7DB4573-F06F-E335-A853-F74A274554BB}"/>
                </a:ext>
              </a:extLst>
            </p:cNvPr>
            <p:cNvSpPr txBox="1"/>
            <p:nvPr/>
          </p:nvSpPr>
          <p:spPr>
            <a:xfrm>
              <a:off x="2239423" y="3103632"/>
              <a:ext cx="7509163" cy="707886"/>
            </a:xfrm>
            <a:prstGeom prst="rect">
              <a:avLst/>
            </a:prstGeom>
            <a:noFill/>
            <a:effectLst>
              <a:softEdge rad="31750"/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一様分布の性質</a:t>
              </a:r>
            </a:p>
          </p:txBody>
        </p:sp>
        <p:pic>
          <p:nvPicPr>
            <p:cNvPr id="37" name="グラフィックス 36">
              <a:extLst>
                <a:ext uri="{FF2B5EF4-FFF2-40B4-BE49-F238E27FC236}">
                  <a16:creationId xmlns:a16="http://schemas.microsoft.com/office/drawing/2014/main" id="{EA2AC31C-5DAE-B384-F6DB-044B360D7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43464" y="4739205"/>
              <a:ext cx="704489" cy="704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439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BAA3C-B46F-81C0-D138-2DBF1848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40BF0B3-9EDE-B78C-10CF-3F39A02A9B6B}"/>
              </a:ext>
            </a:extLst>
          </p:cNvPr>
          <p:cNvGrpSpPr/>
          <p:nvPr/>
        </p:nvGrpSpPr>
        <p:grpSpPr>
          <a:xfrm>
            <a:off x="2239423" y="970684"/>
            <a:ext cx="7509163" cy="4525818"/>
            <a:chOff x="2239423" y="970684"/>
            <a:chExt cx="7509163" cy="4525818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FB8E44CD-B8F9-56A2-0BCE-D2DC2BECA2A7}"/>
                </a:ext>
              </a:extLst>
            </p:cNvPr>
            <p:cNvGrpSpPr/>
            <p:nvPr/>
          </p:nvGrpSpPr>
          <p:grpSpPr>
            <a:xfrm>
              <a:off x="2239423" y="970684"/>
              <a:ext cx="7509163" cy="4525818"/>
              <a:chOff x="2239423" y="970684"/>
              <a:chExt cx="7509163" cy="4525818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F7ED012-3081-F01E-93B7-93C12146F726}"/>
                  </a:ext>
                </a:extLst>
              </p:cNvPr>
              <p:cNvSpPr/>
              <p:nvPr/>
            </p:nvSpPr>
            <p:spPr>
              <a:xfrm>
                <a:off x="2239423" y="970684"/>
                <a:ext cx="7509163" cy="45258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7" name="コネクタ: 曲線 26">
                <a:extLst>
                  <a:ext uri="{FF2B5EF4-FFF2-40B4-BE49-F238E27FC236}">
                    <a16:creationId xmlns:a16="http://schemas.microsoft.com/office/drawing/2014/main" id="{21EC8680-A6B6-225F-2C4F-431D88CAD7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0684" y="4655127"/>
                <a:ext cx="7400045" cy="76572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1DFB98D-B944-D098-2BD2-DD61C2EA8347}"/>
                  </a:ext>
                </a:extLst>
              </p:cNvPr>
              <p:cNvSpPr txBox="1"/>
              <p:nvPr/>
            </p:nvSpPr>
            <p:spPr>
              <a:xfrm>
                <a:off x="7851304" y="5127170"/>
                <a:ext cx="1789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栞る数理統計学</a:t>
                </a:r>
                <a:endParaRPr kumimoji="1" lang="ja-JP" altLang="en-US" dirty="0"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endParaRPr>
              </a:p>
            </p:txBody>
          </p:sp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254BA69E-2A0C-F72D-905C-847325B63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1983" y="4082849"/>
                <a:ext cx="968065" cy="974070"/>
              </a:xfrm>
              <a:prstGeom prst="ellipse">
                <a:avLst/>
              </a:prstGeom>
              <a:ln w="19050" cap="rnd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A716DCB-77D8-55A2-0D3A-FA9645F214D5}"/>
                  </a:ext>
                </a:extLst>
              </p:cNvPr>
              <p:cNvSpPr txBox="1"/>
              <p:nvPr/>
            </p:nvSpPr>
            <p:spPr>
              <a:xfrm>
                <a:off x="2239423" y="2767280"/>
                <a:ext cx="7509163" cy="1323439"/>
              </a:xfrm>
              <a:prstGeom prst="rect">
                <a:avLst/>
              </a:prstGeom>
              <a:noFill/>
              <a:effectLst>
                <a:softEdge rad="31750"/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正規分布</a:t>
                </a:r>
                <a:endParaRPr lang="en-US" altLang="ja-JP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endParaRPr>
              </a:p>
              <a:p>
                <a:pPr algn="ctr"/>
                <a:r>
                  <a:rPr lang="en-US" altLang="ja-JP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-</a:t>
                </a:r>
                <a:r>
                  <a:rPr lang="ja-JP" altLang="en-US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条件付き分布</a:t>
                </a:r>
                <a:r>
                  <a:rPr lang="en-US" altLang="ja-JP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-</a:t>
                </a:r>
                <a:endParaRPr kumimoji="1" lang="ja-JP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endParaRPr>
              </a:p>
            </p:txBody>
          </p:sp>
          <p:pic>
            <p:nvPicPr>
              <p:cNvPr id="37" name="グラフィックス 36">
                <a:extLst>
                  <a:ext uri="{FF2B5EF4-FFF2-40B4-BE49-F238E27FC236}">
                    <a16:creationId xmlns:a16="http://schemas.microsoft.com/office/drawing/2014/main" id="{CC40D9A8-ED2F-2917-BA8F-9421FE9511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43464" y="4739205"/>
                <a:ext cx="704489" cy="704489"/>
              </a:xfrm>
              <a:prstGeom prst="rect">
                <a:avLst/>
              </a:prstGeom>
            </p:spPr>
          </p:pic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AC7A744-934D-0FC0-2CAC-388C9DE947EF}"/>
                </a:ext>
              </a:extLst>
            </p:cNvPr>
            <p:cNvSpPr txBox="1"/>
            <p:nvPr/>
          </p:nvSpPr>
          <p:spPr>
            <a:xfrm>
              <a:off x="2481117" y="1837277"/>
              <a:ext cx="36148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統計検定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1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級への栞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52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E7FBF-FF29-A623-4904-CA68FD9EE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28D55A3-11DB-F544-E2B3-D965452E797A}"/>
              </a:ext>
            </a:extLst>
          </p:cNvPr>
          <p:cNvGrpSpPr/>
          <p:nvPr/>
        </p:nvGrpSpPr>
        <p:grpSpPr>
          <a:xfrm>
            <a:off x="2239422" y="970684"/>
            <a:ext cx="7509164" cy="4525818"/>
            <a:chOff x="2239422" y="970684"/>
            <a:chExt cx="7509164" cy="452581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D280023-6514-BB68-4A7B-1CF86A0ECA72}"/>
                </a:ext>
              </a:extLst>
            </p:cNvPr>
            <p:cNvSpPr/>
            <p:nvPr/>
          </p:nvSpPr>
          <p:spPr>
            <a:xfrm>
              <a:off x="2239423" y="970684"/>
              <a:ext cx="7509163" cy="45258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7" name="コネクタ: 曲線 26">
              <a:extLst>
                <a:ext uri="{FF2B5EF4-FFF2-40B4-BE49-F238E27FC236}">
                  <a16:creationId xmlns:a16="http://schemas.microsoft.com/office/drawing/2014/main" id="{50B63375-BD98-50A0-1A5F-5356ED56E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0684" y="4655127"/>
              <a:ext cx="7400045" cy="76572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851F8CA-F15B-AF60-F8B9-B51B0D640427}"/>
                </a:ext>
              </a:extLst>
            </p:cNvPr>
            <p:cNvSpPr txBox="1"/>
            <p:nvPr/>
          </p:nvSpPr>
          <p:spPr>
            <a:xfrm>
              <a:off x="7851304" y="5127170"/>
              <a:ext cx="1789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栞る数理統計学</a:t>
              </a:r>
              <a:endParaRPr kumimoji="1"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endParaRP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D9CF0128-A2D8-92A8-493D-C3BA925C0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983" y="4082849"/>
              <a:ext cx="968065" cy="974070"/>
            </a:xfrm>
            <a:prstGeom prst="ellipse">
              <a:avLst/>
            </a:prstGeom>
            <a:ln w="19050" cap="rnd">
              <a:solidFill>
                <a:schemeClr val="tx1">
                  <a:lumMod val="95000"/>
                  <a:lumOff val="5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E56B3C3-FC3A-5A69-EF93-162CD87256E4}"/>
                </a:ext>
              </a:extLst>
            </p:cNvPr>
            <p:cNvSpPr txBox="1"/>
            <p:nvPr/>
          </p:nvSpPr>
          <p:spPr>
            <a:xfrm>
              <a:off x="2239422" y="2714220"/>
              <a:ext cx="7509163" cy="1323439"/>
            </a:xfrm>
            <a:prstGeom prst="rect">
              <a:avLst/>
            </a:prstGeom>
            <a:noFill/>
            <a:effectLst>
              <a:softEdge rad="31750"/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過去問解説</a:t>
              </a:r>
              <a:endPara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endParaRPr>
            </a:p>
            <a:p>
              <a:pPr algn="ctr"/>
              <a:r>
                <a:rPr lang="en-US" altLang="ja-JP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- 2013</a:t>
              </a:r>
              <a:r>
                <a:rPr lang="ja-JP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年 統計数理</a:t>
              </a:r>
              <a:r>
                <a:rPr lang="en-US" altLang="ja-JP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-</a:t>
              </a:r>
              <a:endPara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endParaRPr>
            </a:p>
          </p:txBody>
        </p:sp>
        <p:pic>
          <p:nvPicPr>
            <p:cNvPr id="37" name="グラフィックス 36">
              <a:extLst>
                <a:ext uri="{FF2B5EF4-FFF2-40B4-BE49-F238E27FC236}">
                  <a16:creationId xmlns:a16="http://schemas.microsoft.com/office/drawing/2014/main" id="{FDE3C432-1947-918B-863E-7D4BD918C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43464" y="4739205"/>
              <a:ext cx="704489" cy="704489"/>
            </a:xfrm>
            <a:prstGeom prst="rect">
              <a:avLst/>
            </a:prstGeom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F80BE625-5071-4626-2FAE-358CF9DB9744}"/>
                </a:ext>
              </a:extLst>
            </p:cNvPr>
            <p:cNvSpPr txBox="1"/>
            <p:nvPr/>
          </p:nvSpPr>
          <p:spPr>
            <a:xfrm>
              <a:off x="2481117" y="1837277"/>
              <a:ext cx="36148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統計検定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1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級への栞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91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7EA39-9F2D-FFBC-D0E6-0EA0BB83D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5FB8941C-CA9A-4C16-FE0A-DA70D98F6AC7}"/>
              </a:ext>
            </a:extLst>
          </p:cNvPr>
          <p:cNvGrpSpPr/>
          <p:nvPr/>
        </p:nvGrpSpPr>
        <p:grpSpPr>
          <a:xfrm>
            <a:off x="2239423" y="970684"/>
            <a:ext cx="7509163" cy="4525818"/>
            <a:chOff x="2239423" y="970684"/>
            <a:chExt cx="7509163" cy="452581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595EF58-AD2D-11DD-1F59-5E703D43E602}"/>
                </a:ext>
              </a:extLst>
            </p:cNvPr>
            <p:cNvSpPr/>
            <p:nvPr/>
          </p:nvSpPr>
          <p:spPr>
            <a:xfrm>
              <a:off x="2239423" y="970684"/>
              <a:ext cx="7509163" cy="452581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7" name="コネクタ: 曲線 26">
              <a:extLst>
                <a:ext uri="{FF2B5EF4-FFF2-40B4-BE49-F238E27FC236}">
                  <a16:creationId xmlns:a16="http://schemas.microsoft.com/office/drawing/2014/main" id="{242058EF-DC68-0027-FDBF-59DDC238C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0684" y="4655127"/>
              <a:ext cx="7400045" cy="76572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78FF32A-D2F1-1678-86E8-2A0404BAB6D7}"/>
                </a:ext>
              </a:extLst>
            </p:cNvPr>
            <p:cNvSpPr txBox="1"/>
            <p:nvPr/>
          </p:nvSpPr>
          <p:spPr>
            <a:xfrm>
              <a:off x="7851304" y="5127170"/>
              <a:ext cx="1789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栞る数理統計学</a:t>
              </a:r>
              <a:endParaRPr kumimoji="1"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6C4EE58-6D2D-74D5-19E6-86FA7E00F4B8}"/>
                </a:ext>
              </a:extLst>
            </p:cNvPr>
            <p:cNvSpPr txBox="1"/>
            <p:nvPr/>
          </p:nvSpPr>
          <p:spPr>
            <a:xfrm>
              <a:off x="2481117" y="1837277"/>
              <a:ext cx="36148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統計検定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1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級への栞</a:t>
              </a: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283476C5-C737-5D9F-C11D-9B409D431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983" y="4082849"/>
              <a:ext cx="968065" cy="974070"/>
            </a:xfrm>
            <a:prstGeom prst="ellipse">
              <a:avLst/>
            </a:prstGeom>
            <a:ln w="19050" cap="rnd">
              <a:solidFill>
                <a:schemeClr val="tx1">
                  <a:lumMod val="95000"/>
                  <a:lumOff val="5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52BC202-AC73-B7E7-BBE4-8B454B4C494F}"/>
                </a:ext>
              </a:extLst>
            </p:cNvPr>
            <p:cNvSpPr txBox="1"/>
            <p:nvPr/>
          </p:nvSpPr>
          <p:spPr>
            <a:xfrm>
              <a:off x="2239423" y="3103632"/>
              <a:ext cx="7509163" cy="707886"/>
            </a:xfrm>
            <a:prstGeom prst="rect">
              <a:avLst/>
            </a:prstGeom>
            <a:noFill/>
            <a:effectLst>
              <a:softEdge rad="31750"/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確率分布</a:t>
              </a:r>
            </a:p>
          </p:txBody>
        </p:sp>
        <p:pic>
          <p:nvPicPr>
            <p:cNvPr id="37" name="グラフィックス 36">
              <a:extLst>
                <a:ext uri="{FF2B5EF4-FFF2-40B4-BE49-F238E27FC236}">
                  <a16:creationId xmlns:a16="http://schemas.microsoft.com/office/drawing/2014/main" id="{02B01D78-16F5-235A-720D-C7471365E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43464" y="4739205"/>
              <a:ext cx="704489" cy="704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901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B5396-8601-8A6E-6490-2E2F60DBF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80836A1-A872-F454-4B70-78194BF8E360}"/>
              </a:ext>
            </a:extLst>
          </p:cNvPr>
          <p:cNvGrpSpPr/>
          <p:nvPr/>
        </p:nvGrpSpPr>
        <p:grpSpPr>
          <a:xfrm>
            <a:off x="2239423" y="970684"/>
            <a:ext cx="7509163" cy="4525818"/>
            <a:chOff x="2239423" y="970684"/>
            <a:chExt cx="7509163" cy="4525818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4ED23B71-AD28-F104-2B51-89A85BA24C38}"/>
                </a:ext>
              </a:extLst>
            </p:cNvPr>
            <p:cNvGrpSpPr/>
            <p:nvPr/>
          </p:nvGrpSpPr>
          <p:grpSpPr>
            <a:xfrm>
              <a:off x="2239423" y="970684"/>
              <a:ext cx="7509163" cy="4525818"/>
              <a:chOff x="2239423" y="970684"/>
              <a:chExt cx="7509163" cy="4525818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2ACA31BF-0576-D410-89A8-69C168ABB3A3}"/>
                  </a:ext>
                </a:extLst>
              </p:cNvPr>
              <p:cNvSpPr/>
              <p:nvPr/>
            </p:nvSpPr>
            <p:spPr>
              <a:xfrm>
                <a:off x="2239423" y="970684"/>
                <a:ext cx="7509163" cy="4525818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7" name="コネクタ: 曲線 26">
                <a:extLst>
                  <a:ext uri="{FF2B5EF4-FFF2-40B4-BE49-F238E27FC236}">
                    <a16:creationId xmlns:a16="http://schemas.microsoft.com/office/drawing/2014/main" id="{F9E05778-A3DB-3D7D-D0B0-41C06AC94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0684" y="4655127"/>
                <a:ext cx="7400045" cy="76572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7764392-C016-79BF-CDB5-B1CE05E6A441}"/>
                  </a:ext>
                </a:extLst>
              </p:cNvPr>
              <p:cNvSpPr txBox="1"/>
              <p:nvPr/>
            </p:nvSpPr>
            <p:spPr>
              <a:xfrm>
                <a:off x="7851304" y="5127170"/>
                <a:ext cx="1789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栞る数理統計学</a:t>
                </a:r>
                <a:endParaRPr kumimoji="1" lang="ja-JP" altLang="en-US" dirty="0"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endParaRPr>
              </a:p>
            </p:txBody>
          </p:sp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3D96FEC8-A37F-2FDD-FB44-643CB67E7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1983" y="4082849"/>
                <a:ext cx="968065" cy="974070"/>
              </a:xfrm>
              <a:prstGeom prst="ellipse">
                <a:avLst/>
              </a:prstGeom>
              <a:ln w="19050" cap="rnd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CF5606C-31D8-A681-D6B1-7C7F2B1FA778}"/>
                  </a:ext>
                </a:extLst>
              </p:cNvPr>
              <p:cNvSpPr txBox="1"/>
              <p:nvPr/>
            </p:nvSpPr>
            <p:spPr>
              <a:xfrm>
                <a:off x="2239423" y="3103632"/>
                <a:ext cx="7509163" cy="707886"/>
              </a:xfrm>
              <a:prstGeom prst="rect">
                <a:avLst/>
              </a:prstGeom>
              <a:noFill/>
              <a:effectLst>
                <a:softEdge rad="31750"/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二項</a:t>
                </a:r>
                <a:r>
                  <a:rPr kumimoji="1" lang="ja-JP" altLang="en-US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分布の性質</a:t>
                </a:r>
              </a:p>
            </p:txBody>
          </p:sp>
          <p:pic>
            <p:nvPicPr>
              <p:cNvPr id="37" name="グラフィックス 36">
                <a:extLst>
                  <a:ext uri="{FF2B5EF4-FFF2-40B4-BE49-F238E27FC236}">
                    <a16:creationId xmlns:a16="http://schemas.microsoft.com/office/drawing/2014/main" id="{15CAA48F-A1F2-3C42-34E9-6A19085D97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43464" y="4739205"/>
                <a:ext cx="704489" cy="704489"/>
              </a:xfrm>
              <a:prstGeom prst="rect">
                <a:avLst/>
              </a:prstGeom>
            </p:spPr>
          </p:pic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07E078D0-6745-E22B-220C-0DB5A1341583}"/>
                </a:ext>
              </a:extLst>
            </p:cNvPr>
            <p:cNvSpPr txBox="1"/>
            <p:nvPr/>
          </p:nvSpPr>
          <p:spPr>
            <a:xfrm>
              <a:off x="2481117" y="1837277"/>
              <a:ext cx="36148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統計検定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1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級への栞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76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7FD49-91DD-DA51-FF5E-EC5670643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FCA516B-401A-BE5D-E17D-BC73D86B6BC7}"/>
              </a:ext>
            </a:extLst>
          </p:cNvPr>
          <p:cNvGrpSpPr/>
          <p:nvPr/>
        </p:nvGrpSpPr>
        <p:grpSpPr>
          <a:xfrm>
            <a:off x="2239423" y="970684"/>
            <a:ext cx="7509163" cy="4525818"/>
            <a:chOff x="2239423" y="970684"/>
            <a:chExt cx="7509163" cy="4525818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089A3DC2-512D-2BC9-BCDF-2513466594F4}"/>
                </a:ext>
              </a:extLst>
            </p:cNvPr>
            <p:cNvGrpSpPr/>
            <p:nvPr/>
          </p:nvGrpSpPr>
          <p:grpSpPr>
            <a:xfrm>
              <a:off x="2239423" y="970684"/>
              <a:ext cx="7509163" cy="4525818"/>
              <a:chOff x="2239423" y="970684"/>
              <a:chExt cx="7509163" cy="4525818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9665BA9-C691-C0BA-F72F-3C011A21EE76}"/>
                  </a:ext>
                </a:extLst>
              </p:cNvPr>
              <p:cNvSpPr/>
              <p:nvPr/>
            </p:nvSpPr>
            <p:spPr>
              <a:xfrm>
                <a:off x="2239423" y="970684"/>
                <a:ext cx="7509163" cy="4525818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7" name="コネクタ: 曲線 26">
                <a:extLst>
                  <a:ext uri="{FF2B5EF4-FFF2-40B4-BE49-F238E27FC236}">
                    <a16:creationId xmlns:a16="http://schemas.microsoft.com/office/drawing/2014/main" id="{14B43856-B1D1-0139-ACEB-4BE407497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0684" y="4655127"/>
                <a:ext cx="7400045" cy="76572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2535A2D-64DF-E62E-FAFF-A148A6037142}"/>
                  </a:ext>
                </a:extLst>
              </p:cNvPr>
              <p:cNvSpPr txBox="1"/>
              <p:nvPr/>
            </p:nvSpPr>
            <p:spPr>
              <a:xfrm>
                <a:off x="7851304" y="5127170"/>
                <a:ext cx="1789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栞る数理統計学</a:t>
                </a:r>
                <a:endParaRPr kumimoji="1" lang="ja-JP" altLang="en-US" dirty="0"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endParaRPr>
              </a:p>
            </p:txBody>
          </p:sp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ADB8DB2B-C95A-755C-850E-B6AE49497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1983" y="4082849"/>
                <a:ext cx="968065" cy="974070"/>
              </a:xfrm>
              <a:prstGeom prst="ellipse">
                <a:avLst/>
              </a:prstGeom>
              <a:ln w="19050" cap="rnd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90B6D04-C20C-8C5C-DB9B-9134D3CE500D}"/>
                  </a:ext>
                </a:extLst>
              </p:cNvPr>
              <p:cNvSpPr txBox="1"/>
              <p:nvPr/>
            </p:nvSpPr>
            <p:spPr>
              <a:xfrm>
                <a:off x="2239423" y="3103632"/>
                <a:ext cx="7509163" cy="707886"/>
              </a:xfrm>
              <a:prstGeom prst="rect">
                <a:avLst/>
              </a:prstGeom>
              <a:noFill/>
              <a:effectLst>
                <a:softEdge rad="31750"/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正規分布の性質</a:t>
                </a:r>
              </a:p>
            </p:txBody>
          </p:sp>
          <p:pic>
            <p:nvPicPr>
              <p:cNvPr id="37" name="グラフィックス 36">
                <a:extLst>
                  <a:ext uri="{FF2B5EF4-FFF2-40B4-BE49-F238E27FC236}">
                    <a16:creationId xmlns:a16="http://schemas.microsoft.com/office/drawing/2014/main" id="{2319BD71-C494-F045-D1FC-66E685848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43464" y="4739205"/>
                <a:ext cx="704489" cy="704489"/>
              </a:xfrm>
              <a:prstGeom prst="rect">
                <a:avLst/>
              </a:prstGeom>
            </p:spPr>
          </p:pic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5854572D-ADBE-56AC-071C-C0F16B389839}"/>
                </a:ext>
              </a:extLst>
            </p:cNvPr>
            <p:cNvSpPr txBox="1"/>
            <p:nvPr/>
          </p:nvSpPr>
          <p:spPr>
            <a:xfrm>
              <a:off x="2481117" y="1837277"/>
              <a:ext cx="36148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統計検定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1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級への栞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48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E64C2-4374-342D-3C22-88FBC179A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06CFF24-608C-57AE-828D-B21268D1E998}"/>
              </a:ext>
            </a:extLst>
          </p:cNvPr>
          <p:cNvGrpSpPr/>
          <p:nvPr/>
        </p:nvGrpSpPr>
        <p:grpSpPr>
          <a:xfrm>
            <a:off x="2239423" y="970684"/>
            <a:ext cx="7509163" cy="4525818"/>
            <a:chOff x="2239423" y="970684"/>
            <a:chExt cx="7509163" cy="4525818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23526092-92FC-19A5-839C-E41A8A932C14}"/>
                </a:ext>
              </a:extLst>
            </p:cNvPr>
            <p:cNvGrpSpPr/>
            <p:nvPr/>
          </p:nvGrpSpPr>
          <p:grpSpPr>
            <a:xfrm>
              <a:off x="2239423" y="970684"/>
              <a:ext cx="7509163" cy="4525818"/>
              <a:chOff x="2239423" y="970684"/>
              <a:chExt cx="7509163" cy="4525818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5C50F3B8-C76A-AB03-E081-C5C5BBC0DD63}"/>
                  </a:ext>
                </a:extLst>
              </p:cNvPr>
              <p:cNvSpPr/>
              <p:nvPr/>
            </p:nvSpPr>
            <p:spPr>
              <a:xfrm>
                <a:off x="2239423" y="970684"/>
                <a:ext cx="7509163" cy="4525818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7" name="コネクタ: 曲線 26">
                <a:extLst>
                  <a:ext uri="{FF2B5EF4-FFF2-40B4-BE49-F238E27FC236}">
                    <a16:creationId xmlns:a16="http://schemas.microsoft.com/office/drawing/2014/main" id="{419E6E14-D925-2588-BB59-2C0DAE21E1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0684" y="4655127"/>
                <a:ext cx="7400045" cy="76572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35AAAF-5A0B-EA85-CB17-3E4EF3524FF8}"/>
                  </a:ext>
                </a:extLst>
              </p:cNvPr>
              <p:cNvSpPr txBox="1"/>
              <p:nvPr/>
            </p:nvSpPr>
            <p:spPr>
              <a:xfrm>
                <a:off x="7851304" y="5127170"/>
                <a:ext cx="1789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栞る数理統計学</a:t>
                </a:r>
                <a:endParaRPr kumimoji="1" lang="ja-JP" altLang="en-US" dirty="0"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endParaRPr>
              </a:p>
            </p:txBody>
          </p:sp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14566011-CB5E-E160-FC77-12D8F8C9F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1983" y="4082849"/>
                <a:ext cx="968065" cy="974070"/>
              </a:xfrm>
              <a:prstGeom prst="ellipse">
                <a:avLst/>
              </a:prstGeom>
              <a:ln w="19050" cap="rnd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6F1AF93-C11A-984A-1340-2260CCFA8583}"/>
                  </a:ext>
                </a:extLst>
              </p:cNvPr>
              <p:cNvSpPr txBox="1"/>
              <p:nvPr/>
            </p:nvSpPr>
            <p:spPr>
              <a:xfrm>
                <a:off x="2239423" y="3103632"/>
                <a:ext cx="7509163" cy="707886"/>
              </a:xfrm>
              <a:prstGeom prst="rect">
                <a:avLst/>
              </a:prstGeom>
              <a:noFill/>
              <a:effectLst>
                <a:softEdge rad="31750"/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標準正規分布の性質</a:t>
                </a:r>
              </a:p>
            </p:txBody>
          </p:sp>
          <p:pic>
            <p:nvPicPr>
              <p:cNvPr id="37" name="グラフィックス 36">
                <a:extLst>
                  <a:ext uri="{FF2B5EF4-FFF2-40B4-BE49-F238E27FC236}">
                    <a16:creationId xmlns:a16="http://schemas.microsoft.com/office/drawing/2014/main" id="{98448BF1-C219-D4B7-5F38-658C31759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43464" y="4739205"/>
                <a:ext cx="704489" cy="704489"/>
              </a:xfrm>
              <a:prstGeom prst="rect">
                <a:avLst/>
              </a:prstGeom>
            </p:spPr>
          </p:pic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B703F9CC-7325-2427-EC7F-0377EAEB1A10}"/>
                </a:ext>
              </a:extLst>
            </p:cNvPr>
            <p:cNvSpPr txBox="1"/>
            <p:nvPr/>
          </p:nvSpPr>
          <p:spPr>
            <a:xfrm>
              <a:off x="2481117" y="1837277"/>
              <a:ext cx="36148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統計検定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1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級への栞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34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7BE85-5DBA-3E55-F95F-2DEC346E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FD3E935-4AC8-9CC9-AB91-91E2925E1DCA}"/>
              </a:ext>
            </a:extLst>
          </p:cNvPr>
          <p:cNvGrpSpPr/>
          <p:nvPr/>
        </p:nvGrpSpPr>
        <p:grpSpPr>
          <a:xfrm>
            <a:off x="2239423" y="970684"/>
            <a:ext cx="7509163" cy="4525818"/>
            <a:chOff x="2239423" y="970684"/>
            <a:chExt cx="7509163" cy="4525818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74ECEB4E-8D44-CBA1-73FC-FC785EFF8EA9}"/>
                </a:ext>
              </a:extLst>
            </p:cNvPr>
            <p:cNvGrpSpPr/>
            <p:nvPr/>
          </p:nvGrpSpPr>
          <p:grpSpPr>
            <a:xfrm>
              <a:off x="2239423" y="970684"/>
              <a:ext cx="7509163" cy="4525818"/>
              <a:chOff x="2239423" y="970684"/>
              <a:chExt cx="7509163" cy="4525818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0E7178F2-7DA5-964D-A9D7-289A5E810C23}"/>
                  </a:ext>
                </a:extLst>
              </p:cNvPr>
              <p:cNvSpPr/>
              <p:nvPr/>
            </p:nvSpPr>
            <p:spPr>
              <a:xfrm>
                <a:off x="2239423" y="970684"/>
                <a:ext cx="7509163" cy="4525818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7" name="コネクタ: 曲線 26">
                <a:extLst>
                  <a:ext uri="{FF2B5EF4-FFF2-40B4-BE49-F238E27FC236}">
                    <a16:creationId xmlns:a16="http://schemas.microsoft.com/office/drawing/2014/main" id="{06F51255-00D7-AA9D-ED90-EFF68118A5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0684" y="4655127"/>
                <a:ext cx="7400045" cy="76572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5E718DB-073D-CE48-8F4E-CD37F62C969B}"/>
                  </a:ext>
                </a:extLst>
              </p:cNvPr>
              <p:cNvSpPr txBox="1"/>
              <p:nvPr/>
            </p:nvSpPr>
            <p:spPr>
              <a:xfrm>
                <a:off x="7851304" y="5127170"/>
                <a:ext cx="1789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栞る数理統計学</a:t>
                </a:r>
                <a:endParaRPr kumimoji="1" lang="ja-JP" altLang="en-US" dirty="0"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endParaRPr>
              </a:p>
            </p:txBody>
          </p:sp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3E36AB03-7059-E10E-8CA1-3DD4BEB63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1983" y="4082849"/>
                <a:ext cx="968065" cy="974070"/>
              </a:xfrm>
              <a:prstGeom prst="ellipse">
                <a:avLst/>
              </a:prstGeom>
              <a:ln w="19050" cap="rnd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EE6F789D-1F7A-4200-5E52-E471DD5F2E2A}"/>
                      </a:ext>
                    </a:extLst>
                  </p:cNvPr>
                  <p:cNvSpPr txBox="1"/>
                  <p:nvPr/>
                </p:nvSpPr>
                <p:spPr>
                  <a:xfrm>
                    <a:off x="2239423" y="2714220"/>
                    <a:ext cx="7509162" cy="1429559"/>
                  </a:xfrm>
                  <a:prstGeom prst="rect">
                    <a:avLst/>
                  </a:prstGeom>
                  <a:noFill/>
                  <a:effectLst>
                    <a:softEdge rad="31750"/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4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UD デジタル 教科書体 NP" panose="02020400000000000000" pitchFamily="18" charset="-128"/>
                        <a:ea typeface="UD デジタル 教科書体 NP" panose="02020400000000000000" pitchFamily="18" charset="-128"/>
                      </a:rPr>
                      <a:t>標準正規分布</a:t>
                    </a:r>
                    <a:endParaRPr kumimoji="1" lang="en-US" altLang="ja-JP" sz="4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UD デジタル 教科書体 NP" panose="02020400000000000000" pitchFamily="18" charset="-128"/>
                      <a:ea typeface="UD デジタル 教科書体 NP" panose="02020400000000000000" pitchFamily="18" charset="-128"/>
                    </a:endParaRPr>
                  </a:p>
                  <a:p>
                    <a:pPr algn="ctr"/>
                    <a:r>
                      <a:rPr lang="en-US" altLang="ja-JP" sz="4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UD デジタル 教科書体 NP" panose="02020400000000000000" pitchFamily="18" charset="-128"/>
                        <a:ea typeface="UD デジタル 教科書体 NP" panose="02020400000000000000" pitchFamily="18" charset="-128"/>
                      </a:rPr>
                      <a:t>- </a:t>
                    </a:r>
                    <a14:m>
                      <m:oMath xmlns:m="http://schemas.openxmlformats.org/officeDocument/2006/math">
                        <m:r>
                          <a:rPr lang="en-US" altLang="ja-JP" sz="4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UD デジタル 教科書体 NP" panose="02020400000000000000" pitchFamily="18" charset="-128"/>
                          </a:rPr>
                          <m:t>𝑡</m:t>
                        </m:r>
                      </m:oMath>
                    </a14:m>
                    <a:r>
                      <a:rPr lang="ja-JP" altLang="en-US" sz="4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UD デジタル 教科書体 NP" panose="02020400000000000000" pitchFamily="18" charset="-128"/>
                        <a:ea typeface="UD デジタル 教科書体 NP" panose="02020400000000000000" pitchFamily="18" charset="-128"/>
                      </a:rPr>
                      <a:t>次モーメント</a:t>
                    </a:r>
                    <a:r>
                      <a:rPr lang="en-US" altLang="ja-JP" sz="4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UD デジタル 教科書体 NP" panose="02020400000000000000" pitchFamily="18" charset="-128"/>
                        <a:ea typeface="UD デジタル 教科書体 NP" panose="02020400000000000000" pitchFamily="18" charset="-128"/>
                      </a:rPr>
                      <a:t>-</a:t>
                    </a:r>
                    <a:endParaRPr kumimoji="1" lang="ja-JP" altLang="en-US" sz="4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UD デジタル 教科書体 NP" panose="02020400000000000000" pitchFamily="18" charset="-128"/>
                      <a:ea typeface="UD デジタル 教科書体 NP" panose="02020400000000000000" pitchFamily="18" charset="-128"/>
                    </a:endParaRPr>
                  </a:p>
                </p:txBody>
              </p:sp>
            </mc:Choice>
            <mc:Fallback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EE6F789D-1F7A-4200-5E52-E471DD5F2E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9423" y="2714220"/>
                    <a:ext cx="7509162" cy="14295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7595" b="-20253"/>
                    </a:stretch>
                  </a:blipFill>
                  <a:effectLst>
                    <a:softEdge rad="31750"/>
                  </a:effectLst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7" name="グラフィックス 36">
                <a:extLst>
                  <a:ext uri="{FF2B5EF4-FFF2-40B4-BE49-F238E27FC236}">
                    <a16:creationId xmlns:a16="http://schemas.microsoft.com/office/drawing/2014/main" id="{2BB3B31F-6766-10E8-6F89-FCD59508E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43464" y="4739205"/>
                <a:ext cx="704489" cy="704489"/>
              </a:xfrm>
              <a:prstGeom prst="rect">
                <a:avLst/>
              </a:prstGeom>
            </p:spPr>
          </p:pic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EE73AB27-05D1-D2AC-EF84-30366979AB90}"/>
                </a:ext>
              </a:extLst>
            </p:cNvPr>
            <p:cNvSpPr txBox="1"/>
            <p:nvPr/>
          </p:nvSpPr>
          <p:spPr>
            <a:xfrm>
              <a:off x="2481117" y="1837277"/>
              <a:ext cx="36148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統計検定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1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級への栞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67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E84FB-28DA-F1E2-5BA7-4C7176DC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0A73B0C-F98A-17B5-B77A-9C7C7AB11990}"/>
              </a:ext>
            </a:extLst>
          </p:cNvPr>
          <p:cNvGrpSpPr/>
          <p:nvPr/>
        </p:nvGrpSpPr>
        <p:grpSpPr>
          <a:xfrm>
            <a:off x="2239423" y="970684"/>
            <a:ext cx="7509163" cy="4525818"/>
            <a:chOff x="2239423" y="970684"/>
            <a:chExt cx="7509163" cy="4525818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5A90B6B7-9E6D-B16C-2CCA-28809D27B193}"/>
                </a:ext>
              </a:extLst>
            </p:cNvPr>
            <p:cNvGrpSpPr/>
            <p:nvPr/>
          </p:nvGrpSpPr>
          <p:grpSpPr>
            <a:xfrm>
              <a:off x="2239423" y="970684"/>
              <a:ext cx="7509163" cy="4525818"/>
              <a:chOff x="2239423" y="970684"/>
              <a:chExt cx="7509163" cy="4525818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CB95545D-AA68-E0D4-27FC-B5663CCCE0F2}"/>
                  </a:ext>
                </a:extLst>
              </p:cNvPr>
              <p:cNvSpPr/>
              <p:nvPr/>
            </p:nvSpPr>
            <p:spPr>
              <a:xfrm>
                <a:off x="2239423" y="970684"/>
                <a:ext cx="7509163" cy="45258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7" name="コネクタ: 曲線 26">
                <a:extLst>
                  <a:ext uri="{FF2B5EF4-FFF2-40B4-BE49-F238E27FC236}">
                    <a16:creationId xmlns:a16="http://schemas.microsoft.com/office/drawing/2014/main" id="{7092D9B4-C1BA-AD45-D05E-572A139194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0684" y="4655127"/>
                <a:ext cx="7400045" cy="76572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9040CAB-C902-FFA3-8BB9-64C93D25C813}"/>
                  </a:ext>
                </a:extLst>
              </p:cNvPr>
              <p:cNvSpPr txBox="1"/>
              <p:nvPr/>
            </p:nvSpPr>
            <p:spPr>
              <a:xfrm>
                <a:off x="7851304" y="5127170"/>
                <a:ext cx="1789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栞る数理統計学</a:t>
                </a:r>
                <a:endParaRPr kumimoji="1" lang="ja-JP" altLang="en-US" dirty="0"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endParaRPr>
              </a:p>
            </p:txBody>
          </p:sp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EB1F432B-F7C8-D940-AC66-235FC5928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1983" y="4082849"/>
                <a:ext cx="968065" cy="974070"/>
              </a:xfrm>
              <a:prstGeom prst="ellipse">
                <a:avLst/>
              </a:prstGeom>
              <a:ln w="19050" cap="rnd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88BE766-6288-9B09-545D-B705C808B27D}"/>
                  </a:ext>
                </a:extLst>
              </p:cNvPr>
              <p:cNvSpPr txBox="1"/>
              <p:nvPr/>
            </p:nvSpPr>
            <p:spPr>
              <a:xfrm>
                <a:off x="2239423" y="3103632"/>
                <a:ext cx="7509163" cy="707886"/>
              </a:xfrm>
              <a:prstGeom prst="rect">
                <a:avLst/>
              </a:prstGeom>
              <a:noFill/>
              <a:effectLst>
                <a:softEdge rad="31750"/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多次元確率分布</a:t>
                </a:r>
                <a:endParaRPr kumimoji="1" lang="ja-JP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endParaRPr>
              </a:p>
            </p:txBody>
          </p:sp>
          <p:pic>
            <p:nvPicPr>
              <p:cNvPr id="37" name="グラフィックス 36">
                <a:extLst>
                  <a:ext uri="{FF2B5EF4-FFF2-40B4-BE49-F238E27FC236}">
                    <a16:creationId xmlns:a16="http://schemas.microsoft.com/office/drawing/2014/main" id="{16A42F61-98B4-76F9-358C-7F2517CE7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43464" y="4739205"/>
                <a:ext cx="704489" cy="704489"/>
              </a:xfrm>
              <a:prstGeom prst="rect">
                <a:avLst/>
              </a:prstGeom>
            </p:spPr>
          </p:pic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B6A3E5C1-7B9D-7FA0-4A33-0A3FC98135AF}"/>
                </a:ext>
              </a:extLst>
            </p:cNvPr>
            <p:cNvSpPr txBox="1"/>
            <p:nvPr/>
          </p:nvSpPr>
          <p:spPr>
            <a:xfrm>
              <a:off x="2481117" y="1837277"/>
              <a:ext cx="36148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統計検定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1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級への栞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1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095A0-DDCF-DC02-CD8D-2712505FC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BA9E71-CF51-3DFE-3AB3-7BA64B496B4A}"/>
              </a:ext>
            </a:extLst>
          </p:cNvPr>
          <p:cNvGrpSpPr/>
          <p:nvPr/>
        </p:nvGrpSpPr>
        <p:grpSpPr>
          <a:xfrm>
            <a:off x="2239423" y="970684"/>
            <a:ext cx="7509163" cy="4525818"/>
            <a:chOff x="2239423" y="970684"/>
            <a:chExt cx="7509163" cy="4525818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BA4AA692-ABBE-5271-B030-2A0963A80101}"/>
                </a:ext>
              </a:extLst>
            </p:cNvPr>
            <p:cNvGrpSpPr/>
            <p:nvPr/>
          </p:nvGrpSpPr>
          <p:grpSpPr>
            <a:xfrm>
              <a:off x="2239423" y="970684"/>
              <a:ext cx="7509163" cy="4525818"/>
              <a:chOff x="2239423" y="970684"/>
              <a:chExt cx="7509163" cy="4525818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1CAB77D-566E-2D0D-CFDE-8E02F31AD81A}"/>
                  </a:ext>
                </a:extLst>
              </p:cNvPr>
              <p:cNvSpPr/>
              <p:nvPr/>
            </p:nvSpPr>
            <p:spPr>
              <a:xfrm>
                <a:off x="2239423" y="970684"/>
                <a:ext cx="7509163" cy="45258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7" name="コネクタ: 曲線 26">
                <a:extLst>
                  <a:ext uri="{FF2B5EF4-FFF2-40B4-BE49-F238E27FC236}">
                    <a16:creationId xmlns:a16="http://schemas.microsoft.com/office/drawing/2014/main" id="{62821F9E-5631-C1CB-164E-BD50543BA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0684" y="4655127"/>
                <a:ext cx="7400045" cy="76572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A1972A9-62AC-5171-1B17-F7EE1E8012C5}"/>
                  </a:ext>
                </a:extLst>
              </p:cNvPr>
              <p:cNvSpPr txBox="1"/>
              <p:nvPr/>
            </p:nvSpPr>
            <p:spPr>
              <a:xfrm>
                <a:off x="7851304" y="5127170"/>
                <a:ext cx="1789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栞る数理統計学</a:t>
                </a:r>
                <a:endParaRPr kumimoji="1" lang="ja-JP" altLang="en-US" dirty="0"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endParaRPr>
              </a:p>
            </p:txBody>
          </p:sp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2DAE8E8E-188E-243D-7FE1-6F47C57DE2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1983" y="4082849"/>
                <a:ext cx="968065" cy="974070"/>
              </a:xfrm>
              <a:prstGeom prst="ellipse">
                <a:avLst/>
              </a:prstGeom>
              <a:ln w="19050" cap="rnd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3DA0103-B44C-9404-9674-1CBB1D461D6D}"/>
                  </a:ext>
                </a:extLst>
              </p:cNvPr>
              <p:cNvSpPr txBox="1"/>
              <p:nvPr/>
            </p:nvSpPr>
            <p:spPr>
              <a:xfrm>
                <a:off x="2239423" y="3103632"/>
                <a:ext cx="7509163" cy="707886"/>
              </a:xfrm>
              <a:prstGeom prst="rect">
                <a:avLst/>
              </a:prstGeom>
              <a:noFill/>
              <a:effectLst>
                <a:softEdge rad="31750"/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相関係数</a:t>
                </a:r>
                <a:r>
                  <a:rPr kumimoji="1" lang="ja-JP" altLang="en-US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の性質</a:t>
                </a:r>
              </a:p>
            </p:txBody>
          </p:sp>
          <p:pic>
            <p:nvPicPr>
              <p:cNvPr id="37" name="グラフィックス 36">
                <a:extLst>
                  <a:ext uri="{FF2B5EF4-FFF2-40B4-BE49-F238E27FC236}">
                    <a16:creationId xmlns:a16="http://schemas.microsoft.com/office/drawing/2014/main" id="{9084BCE7-02D4-11E9-EF50-376D33FAC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43464" y="4739205"/>
                <a:ext cx="704489" cy="704489"/>
              </a:xfrm>
              <a:prstGeom prst="rect">
                <a:avLst/>
              </a:prstGeom>
            </p:spPr>
          </p:pic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49F307C-393B-4037-87E0-3A2FDB501A94}"/>
                </a:ext>
              </a:extLst>
            </p:cNvPr>
            <p:cNvSpPr txBox="1"/>
            <p:nvPr/>
          </p:nvSpPr>
          <p:spPr>
            <a:xfrm>
              <a:off x="2481117" y="1837277"/>
              <a:ext cx="36148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統計検定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1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級への栞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158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0E9E-320F-D484-1B8C-7AF2ECD3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E4E72CB-0A87-4186-2057-49A8D16BC61B}"/>
              </a:ext>
            </a:extLst>
          </p:cNvPr>
          <p:cNvGrpSpPr/>
          <p:nvPr/>
        </p:nvGrpSpPr>
        <p:grpSpPr>
          <a:xfrm>
            <a:off x="2239423" y="970684"/>
            <a:ext cx="7509163" cy="4525818"/>
            <a:chOff x="2239423" y="970684"/>
            <a:chExt cx="7509163" cy="4525818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1AC91A0C-4FD6-EA0A-E3D8-2244F62848E9}"/>
                </a:ext>
              </a:extLst>
            </p:cNvPr>
            <p:cNvGrpSpPr/>
            <p:nvPr/>
          </p:nvGrpSpPr>
          <p:grpSpPr>
            <a:xfrm>
              <a:off x="2239423" y="970684"/>
              <a:ext cx="7509163" cy="4525818"/>
              <a:chOff x="2239423" y="970684"/>
              <a:chExt cx="7509163" cy="4525818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8E31E16B-5815-0D27-CDAE-B465F74CD181}"/>
                  </a:ext>
                </a:extLst>
              </p:cNvPr>
              <p:cNvSpPr/>
              <p:nvPr/>
            </p:nvSpPr>
            <p:spPr>
              <a:xfrm>
                <a:off x="2239423" y="970684"/>
                <a:ext cx="7509163" cy="45258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7" name="コネクタ: 曲線 26">
                <a:extLst>
                  <a:ext uri="{FF2B5EF4-FFF2-40B4-BE49-F238E27FC236}">
                    <a16:creationId xmlns:a16="http://schemas.microsoft.com/office/drawing/2014/main" id="{4FC982EB-C16D-F1E0-FF25-ECA43C7678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0684" y="4655127"/>
                <a:ext cx="7400045" cy="76572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7A870CC-2947-CA2A-5049-FE5B5B75EBA6}"/>
                  </a:ext>
                </a:extLst>
              </p:cNvPr>
              <p:cNvSpPr txBox="1"/>
              <p:nvPr/>
            </p:nvSpPr>
            <p:spPr>
              <a:xfrm>
                <a:off x="7851304" y="5127170"/>
                <a:ext cx="1789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栞る数理統計学</a:t>
                </a:r>
                <a:endParaRPr kumimoji="1" lang="ja-JP" altLang="en-US" dirty="0"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endParaRPr>
              </a:p>
            </p:txBody>
          </p:sp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1BD7C2DB-191C-3249-5B32-9FCBF656D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1983" y="4082849"/>
                <a:ext cx="968065" cy="974070"/>
              </a:xfrm>
              <a:prstGeom prst="ellipse">
                <a:avLst/>
              </a:prstGeom>
              <a:ln w="19050" cap="rnd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0F71F56-FEBD-7141-F3A6-F1D6EE98A36C}"/>
                  </a:ext>
                </a:extLst>
              </p:cNvPr>
              <p:cNvSpPr txBox="1"/>
              <p:nvPr/>
            </p:nvSpPr>
            <p:spPr>
              <a:xfrm>
                <a:off x="2239423" y="3103632"/>
                <a:ext cx="7509163" cy="707886"/>
              </a:xfrm>
              <a:prstGeom prst="rect">
                <a:avLst/>
              </a:prstGeom>
              <a:noFill/>
              <a:effectLst>
                <a:softEdge rad="31750"/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共分散</a:t>
                </a:r>
                <a:r>
                  <a:rPr kumimoji="1" lang="ja-JP" altLang="en-US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" panose="02020400000000000000" pitchFamily="18" charset="-128"/>
                    <a:ea typeface="UD デジタル 教科書体 NP" panose="02020400000000000000" pitchFamily="18" charset="-128"/>
                  </a:rPr>
                  <a:t>の性質</a:t>
                </a:r>
              </a:p>
            </p:txBody>
          </p:sp>
          <p:pic>
            <p:nvPicPr>
              <p:cNvPr id="37" name="グラフィックス 36">
                <a:extLst>
                  <a:ext uri="{FF2B5EF4-FFF2-40B4-BE49-F238E27FC236}">
                    <a16:creationId xmlns:a16="http://schemas.microsoft.com/office/drawing/2014/main" id="{DA62071C-C701-FF36-E7A7-A0439700C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43464" y="4739205"/>
                <a:ext cx="704489" cy="704489"/>
              </a:xfrm>
              <a:prstGeom prst="rect">
                <a:avLst/>
              </a:prstGeom>
            </p:spPr>
          </p:pic>
        </p:grp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05F9A4A6-8E8C-A535-5F04-B667E013D021}"/>
                </a:ext>
              </a:extLst>
            </p:cNvPr>
            <p:cNvSpPr txBox="1"/>
            <p:nvPr/>
          </p:nvSpPr>
          <p:spPr>
            <a:xfrm>
              <a:off x="2481117" y="1837277"/>
              <a:ext cx="36148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統計検定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1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級への栞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15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174</Words>
  <Application>Microsoft Office PowerPoint</Application>
  <PresentationFormat>ワイド画面</PresentationFormat>
  <Paragraphs>36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UD デジタル 教科書体 NP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勝児 竹田</dc:creator>
  <cp:lastModifiedBy>勝児 竹田</cp:lastModifiedBy>
  <cp:revision>1</cp:revision>
  <dcterms:created xsi:type="dcterms:W3CDTF">2025-09-26T13:00:20Z</dcterms:created>
  <dcterms:modified xsi:type="dcterms:W3CDTF">2025-09-26T14:13:50Z</dcterms:modified>
</cp:coreProperties>
</file>