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SymbioScout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platform to reclaim unused city spaces into biodiversity hubs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SymbioScout: Turning neglected spaces into thriving biodiversity hubs.</a:t>
            </a:r>
          </a:p>
          <a:p>
            <a:r>
              <a:t>Ask: Support, mentorship, and funding to scale this MVP.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Cities have many underutilized spaces (vacant lots, rooftops, verges)</a:t>
            </a:r>
          </a:p>
          <a:p>
            <a:r>
              <a:t>Communities lack tools &amp; expertise to transform them</a:t>
            </a:r>
          </a:p>
          <a:p>
            <a:r>
              <a:t>Existing tools are complex, costly, or only city-wide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Solution: SymbioScout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AI-driven opportunity mapping of unused spaces</a:t>
            </a:r>
          </a:p>
          <a:p>
            <a:r>
              <a:t>Native species plan generator</a:t>
            </a:r>
          </a:p>
          <a:p>
            <a:r>
              <a:t>Predictive impact dashboard (CO2, water, biodiversity)</a:t>
            </a:r>
          </a:p>
          <a:p>
            <a:r>
              <a:t>Community action toolkit with proposals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MVP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Single city/district demo</a:t>
            </a:r>
          </a:p>
          <a:p>
            <a:r>
              <a:t>Highlight 1-2 sites manually (simulate AI)</a:t>
            </a:r>
          </a:p>
          <a:p>
            <a:r>
              <a:t>Generate basic plant plan (OpenAI API)</a:t>
            </a:r>
          </a:p>
          <a:p>
            <a:r>
              <a:t>Simple impact metrics &amp; proposal export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React/Next.js on Vercel</a:t>
            </a:r>
          </a:p>
          <a:p>
            <a:r>
              <a:t>Mapping: Mapbox/Leaflet with OSM</a:t>
            </a:r>
          </a:p>
          <a:p>
            <a:r>
              <a:t>AI: OpenAI API for text generation</a:t>
            </a:r>
          </a:p>
          <a:p>
            <a:r>
              <a:t>Backend: Serverless functions</a:t>
            </a:r>
          </a:p>
          <a:p>
            <a:r>
              <a:t>Data: JSON/native species database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GIS tools: complex, costly</a:t>
            </a:r>
          </a:p>
          <a:p>
            <a:r>
              <a:t>Community mapping: lacks AI/ecology planning</a:t>
            </a:r>
          </a:p>
          <a:p>
            <a:r>
              <a:t>SymbioScout unique: micro-sites + native species + proposals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Thousands of small biodiversity hubs possible</a:t>
            </a:r>
          </a:p>
          <a:p>
            <a:r>
              <a:t>Collective benefits: reduced flooding, CO2, heat island</a:t>
            </a:r>
          </a:p>
          <a:p>
            <a:r>
              <a:t>Empower communities to take 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Hackathon MVP demo</a:t>
            </a:r>
          </a:p>
          <a:p>
            <a:r>
              <a:t>Phase 2: Automated AI detection of sites</a:t>
            </a:r>
          </a:p>
          <a:p>
            <a:r>
              <a:t>Phase 3: Expand species DB, multi-city support</a:t>
            </a:r>
          </a:p>
          <a:p>
            <a:r>
              <a:t>Phase 4: Policy/ownership integration, collaboration tools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[Your Team Members &amp; Roles]</a:t>
            </a:r>
          </a:p>
          <a:p>
            <a:r>
              <a:t>Frontend, Backend, AI, Ecology/Research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