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73" r:id="rId4"/>
    <p:sldId id="274" r:id="rId5"/>
    <p:sldId id="259" r:id="rId6"/>
    <p:sldId id="262" r:id="rId7"/>
    <p:sldId id="277" r:id="rId8"/>
    <p:sldId id="275" r:id="rId9"/>
    <p:sldId id="276" r:id="rId10"/>
    <p:sldId id="278" r:id="rId11"/>
    <p:sldId id="271" r:id="rId12"/>
    <p:sldId id="272" r:id="rId1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yama1223xxx:Downloads:&#24615;&#33021;&#35413;&#20385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yama1223xxx:Downloads:&#24615;&#33021;&#35413;&#20385;.xlsx" TargetMode="External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50291998916012"/>
          <c:y val="0.022365586348187"/>
          <c:w val="0.736890311673267"/>
          <c:h val="0.854399024065654"/>
        </c:manualLayout>
      </c:layout>
      <c:lineChart>
        <c:grouping val="standard"/>
        <c:varyColors val="0"/>
        <c:ser>
          <c:idx val="1"/>
          <c:order val="0"/>
          <c:marker>
            <c:symbol val="none"/>
          </c:marker>
          <c:cat>
            <c:numRef>
              <c:f>Sheet1!$C$1:$C$135</c:f>
              <c:numCache>
                <c:formatCode>General</c:formatCode>
                <c:ptCount val="135"/>
                <c:pt idx="0">
                  <c:v>1.0</c:v>
                </c:pt>
                <c:pt idx="1">
                  <c:v>10.0</c:v>
                </c:pt>
                <c:pt idx="2">
                  <c:v>18.0</c:v>
                </c:pt>
                <c:pt idx="3">
                  <c:v>34.0</c:v>
                </c:pt>
                <c:pt idx="4">
                  <c:v>118.0</c:v>
                </c:pt>
                <c:pt idx="5">
                  <c:v>418.0</c:v>
                </c:pt>
                <c:pt idx="6">
                  <c:v>518.0</c:v>
                </c:pt>
                <c:pt idx="7">
                  <c:v>624.0</c:v>
                </c:pt>
                <c:pt idx="8">
                  <c:v>710.0</c:v>
                </c:pt>
                <c:pt idx="9">
                  <c:v>1110.0</c:v>
                </c:pt>
                <c:pt idx="10">
                  <c:v>1301.0</c:v>
                </c:pt>
                <c:pt idx="11">
                  <c:v>1418.0</c:v>
                </c:pt>
                <c:pt idx="12">
                  <c:v>1518.0</c:v>
                </c:pt>
                <c:pt idx="13">
                  <c:v>1618.0</c:v>
                </c:pt>
                <c:pt idx="14">
                  <c:v>1718.0</c:v>
                </c:pt>
                <c:pt idx="15">
                  <c:v>3477.0</c:v>
                </c:pt>
                <c:pt idx="16">
                  <c:v>3577.0</c:v>
                </c:pt>
                <c:pt idx="17">
                  <c:v>4646.0</c:v>
                </c:pt>
                <c:pt idx="18">
                  <c:v>4911.0</c:v>
                </c:pt>
                <c:pt idx="19">
                  <c:v>5129.0</c:v>
                </c:pt>
                <c:pt idx="20">
                  <c:v>5329.0</c:v>
                </c:pt>
                <c:pt idx="21">
                  <c:v>6830.0</c:v>
                </c:pt>
                <c:pt idx="22">
                  <c:v>7433.0</c:v>
                </c:pt>
                <c:pt idx="23">
                  <c:v>7726.0</c:v>
                </c:pt>
                <c:pt idx="24">
                  <c:v>7875.0</c:v>
                </c:pt>
                <c:pt idx="25">
                  <c:v>8026.0</c:v>
                </c:pt>
                <c:pt idx="26">
                  <c:v>8226.0</c:v>
                </c:pt>
                <c:pt idx="27">
                  <c:v>8437.0</c:v>
                </c:pt>
                <c:pt idx="28">
                  <c:v>8526.0</c:v>
                </c:pt>
                <c:pt idx="29">
                  <c:v>8936.0</c:v>
                </c:pt>
                <c:pt idx="30">
                  <c:v>9152.0</c:v>
                </c:pt>
                <c:pt idx="31">
                  <c:v>9536.0</c:v>
                </c:pt>
                <c:pt idx="32">
                  <c:v>9552.0</c:v>
                </c:pt>
                <c:pt idx="33">
                  <c:v>9731.0</c:v>
                </c:pt>
                <c:pt idx="34">
                  <c:v>9847.0</c:v>
                </c:pt>
                <c:pt idx="35">
                  <c:v>10099.0</c:v>
                </c:pt>
                <c:pt idx="36">
                  <c:v>10199.0</c:v>
                </c:pt>
                <c:pt idx="37">
                  <c:v>10443.0</c:v>
                </c:pt>
                <c:pt idx="38">
                  <c:v>10569.0</c:v>
                </c:pt>
                <c:pt idx="39">
                  <c:v>10673.0</c:v>
                </c:pt>
                <c:pt idx="40">
                  <c:v>10799.0</c:v>
                </c:pt>
                <c:pt idx="41">
                  <c:v>10908.0</c:v>
                </c:pt>
                <c:pt idx="42">
                  <c:v>11508.0</c:v>
                </c:pt>
                <c:pt idx="43">
                  <c:v>11530.0</c:v>
                </c:pt>
                <c:pt idx="44">
                  <c:v>11573.0</c:v>
                </c:pt>
                <c:pt idx="45">
                  <c:v>11748.0</c:v>
                </c:pt>
                <c:pt idx="46">
                  <c:v>12148.0</c:v>
                </c:pt>
                <c:pt idx="47">
                  <c:v>12348.0</c:v>
                </c:pt>
                <c:pt idx="48">
                  <c:v>12448.0</c:v>
                </c:pt>
                <c:pt idx="49">
                  <c:v>12548.0</c:v>
                </c:pt>
                <c:pt idx="50">
                  <c:v>12897.0</c:v>
                </c:pt>
                <c:pt idx="51">
                  <c:v>12920.0</c:v>
                </c:pt>
                <c:pt idx="52">
                  <c:v>13145.0</c:v>
                </c:pt>
                <c:pt idx="53">
                  <c:v>13445.0</c:v>
                </c:pt>
                <c:pt idx="54">
                  <c:v>14606.0</c:v>
                </c:pt>
                <c:pt idx="55">
                  <c:v>14773.0</c:v>
                </c:pt>
                <c:pt idx="56">
                  <c:v>15198.0</c:v>
                </c:pt>
                <c:pt idx="57">
                  <c:v>15238.0</c:v>
                </c:pt>
                <c:pt idx="58">
                  <c:v>15445.0</c:v>
                </c:pt>
                <c:pt idx="59">
                  <c:v>16145.0</c:v>
                </c:pt>
                <c:pt idx="60">
                  <c:v>16245.0</c:v>
                </c:pt>
                <c:pt idx="61">
                  <c:v>16862.0</c:v>
                </c:pt>
                <c:pt idx="62">
                  <c:v>16955.0</c:v>
                </c:pt>
                <c:pt idx="63">
                  <c:v>17038.0</c:v>
                </c:pt>
                <c:pt idx="64">
                  <c:v>17288.0</c:v>
                </c:pt>
                <c:pt idx="65">
                  <c:v>17322.0</c:v>
                </c:pt>
                <c:pt idx="66">
                  <c:v>17422.0</c:v>
                </c:pt>
                <c:pt idx="67">
                  <c:v>17606.0</c:v>
                </c:pt>
                <c:pt idx="68">
                  <c:v>17622.0</c:v>
                </c:pt>
                <c:pt idx="69">
                  <c:v>17638.0</c:v>
                </c:pt>
                <c:pt idx="70">
                  <c:v>17822.0</c:v>
                </c:pt>
                <c:pt idx="71">
                  <c:v>18238.0</c:v>
                </c:pt>
                <c:pt idx="72">
                  <c:v>18349.0</c:v>
                </c:pt>
                <c:pt idx="73">
                  <c:v>18421.0</c:v>
                </c:pt>
                <c:pt idx="74">
                  <c:v>18449.0</c:v>
                </c:pt>
                <c:pt idx="75">
                  <c:v>18921.0</c:v>
                </c:pt>
                <c:pt idx="76">
                  <c:v>19122.0</c:v>
                </c:pt>
                <c:pt idx="77">
                  <c:v>19344.0</c:v>
                </c:pt>
                <c:pt idx="78">
                  <c:v>19395.0</c:v>
                </c:pt>
                <c:pt idx="79">
                  <c:v>19417.0</c:v>
                </c:pt>
                <c:pt idx="80">
                  <c:v>20117.0</c:v>
                </c:pt>
                <c:pt idx="81">
                  <c:v>20317.0</c:v>
                </c:pt>
                <c:pt idx="82">
                  <c:v>20734.0</c:v>
                </c:pt>
                <c:pt idx="83">
                  <c:v>20774.0</c:v>
                </c:pt>
                <c:pt idx="84">
                  <c:v>20974.0</c:v>
                </c:pt>
                <c:pt idx="85">
                  <c:v>20994.0</c:v>
                </c:pt>
                <c:pt idx="86">
                  <c:v>21122.0</c:v>
                </c:pt>
                <c:pt idx="87">
                  <c:v>21246.0</c:v>
                </c:pt>
                <c:pt idx="88">
                  <c:v>21322.0</c:v>
                </c:pt>
                <c:pt idx="89">
                  <c:v>21522.0</c:v>
                </c:pt>
                <c:pt idx="90">
                  <c:v>21713.0</c:v>
                </c:pt>
                <c:pt idx="91">
                  <c:v>21822.0</c:v>
                </c:pt>
                <c:pt idx="92">
                  <c:v>21831.0</c:v>
                </c:pt>
                <c:pt idx="93">
                  <c:v>21892.0</c:v>
                </c:pt>
                <c:pt idx="94">
                  <c:v>22292.0</c:v>
                </c:pt>
                <c:pt idx="95">
                  <c:v>22447.0</c:v>
                </c:pt>
                <c:pt idx="96">
                  <c:v>22651.0</c:v>
                </c:pt>
                <c:pt idx="97">
                  <c:v>22748.0</c:v>
                </c:pt>
                <c:pt idx="98">
                  <c:v>22951.0</c:v>
                </c:pt>
                <c:pt idx="99">
                  <c:v>23306.0</c:v>
                </c:pt>
                <c:pt idx="100">
                  <c:v>23788.0</c:v>
                </c:pt>
                <c:pt idx="101">
                  <c:v>23813.0</c:v>
                </c:pt>
                <c:pt idx="102">
                  <c:v>23940.0</c:v>
                </c:pt>
                <c:pt idx="103">
                  <c:v>24268.0</c:v>
                </c:pt>
                <c:pt idx="104">
                  <c:v>24273.0</c:v>
                </c:pt>
                <c:pt idx="105">
                  <c:v>24406.0</c:v>
                </c:pt>
                <c:pt idx="106">
                  <c:v>24486.0</c:v>
                </c:pt>
                <c:pt idx="107">
                  <c:v>24668.0</c:v>
                </c:pt>
                <c:pt idx="108">
                  <c:v>24768.0</c:v>
                </c:pt>
                <c:pt idx="109">
                  <c:v>24825.0</c:v>
                </c:pt>
                <c:pt idx="110">
                  <c:v>25025.0</c:v>
                </c:pt>
                <c:pt idx="111">
                  <c:v>25026.0</c:v>
                </c:pt>
                <c:pt idx="112">
                  <c:v>25198.0</c:v>
                </c:pt>
                <c:pt idx="113">
                  <c:v>25542.0</c:v>
                </c:pt>
                <c:pt idx="114">
                  <c:v>25781.0</c:v>
                </c:pt>
                <c:pt idx="115">
                  <c:v>26337.0</c:v>
                </c:pt>
                <c:pt idx="116">
                  <c:v>26598.0</c:v>
                </c:pt>
                <c:pt idx="117">
                  <c:v>26666.0</c:v>
                </c:pt>
                <c:pt idx="118">
                  <c:v>26689.0</c:v>
                </c:pt>
                <c:pt idx="119">
                  <c:v>26912.0</c:v>
                </c:pt>
                <c:pt idx="120">
                  <c:v>27089.0</c:v>
                </c:pt>
                <c:pt idx="121">
                  <c:v>27251.0</c:v>
                </c:pt>
                <c:pt idx="122">
                  <c:v>27289.0</c:v>
                </c:pt>
                <c:pt idx="123">
                  <c:v>27389.0</c:v>
                </c:pt>
                <c:pt idx="124">
                  <c:v>27462.0</c:v>
                </c:pt>
                <c:pt idx="125">
                  <c:v>27614.0</c:v>
                </c:pt>
                <c:pt idx="126">
                  <c:v>27951.0</c:v>
                </c:pt>
                <c:pt idx="127">
                  <c:v>28332.0</c:v>
                </c:pt>
                <c:pt idx="128">
                  <c:v>28532.0</c:v>
                </c:pt>
                <c:pt idx="129">
                  <c:v>28632.0</c:v>
                </c:pt>
                <c:pt idx="130">
                  <c:v>28670.0</c:v>
                </c:pt>
                <c:pt idx="131">
                  <c:v>28832.0</c:v>
                </c:pt>
                <c:pt idx="132">
                  <c:v>28970.0</c:v>
                </c:pt>
                <c:pt idx="133">
                  <c:v>29252.0</c:v>
                </c:pt>
                <c:pt idx="134">
                  <c:v>29400.0</c:v>
                </c:pt>
              </c:numCache>
            </c:numRef>
          </c:cat>
          <c:val>
            <c:numRef>
              <c:f>Sheet1!$D$1:$D$135</c:f>
              <c:numCache>
                <c:formatCode>0.00E+00</c:formatCode>
                <c:ptCount val="135"/>
                <c:pt idx="0">
                  <c:v>21199.8663</c:v>
                </c:pt>
                <c:pt idx="1">
                  <c:v>20021.3892</c:v>
                </c:pt>
                <c:pt idx="2">
                  <c:v>14673.9336</c:v>
                </c:pt>
                <c:pt idx="3">
                  <c:v>12847.4419</c:v>
                </c:pt>
                <c:pt idx="4">
                  <c:v>7913.69626</c:v>
                </c:pt>
                <c:pt idx="5">
                  <c:v>7663.46623</c:v>
                </c:pt>
                <c:pt idx="6">
                  <c:v>7280.23809</c:v>
                </c:pt>
                <c:pt idx="7">
                  <c:v>5656.50627</c:v>
                </c:pt>
                <c:pt idx="8">
                  <c:v>3640.10484</c:v>
                </c:pt>
                <c:pt idx="9">
                  <c:v>3338.0264</c:v>
                </c:pt>
                <c:pt idx="10">
                  <c:v>2831.99321</c:v>
                </c:pt>
                <c:pt idx="11">
                  <c:v>2189.16489</c:v>
                </c:pt>
                <c:pt idx="12">
                  <c:v>2182.70881</c:v>
                </c:pt>
                <c:pt idx="13">
                  <c:v>1166.49403</c:v>
                </c:pt>
                <c:pt idx="14">
                  <c:v>470.073814</c:v>
                </c:pt>
                <c:pt idx="15">
                  <c:v>329.32134</c:v>
                </c:pt>
                <c:pt idx="16">
                  <c:v>185.583898</c:v>
                </c:pt>
                <c:pt idx="17">
                  <c:v>136.847422</c:v>
                </c:pt>
                <c:pt idx="18">
                  <c:v>90.1560578</c:v>
                </c:pt>
                <c:pt idx="19">
                  <c:v>80.9970142</c:v>
                </c:pt>
                <c:pt idx="20">
                  <c:v>17.6202883</c:v>
                </c:pt>
                <c:pt idx="21">
                  <c:v>9.83677882</c:v>
                </c:pt>
                <c:pt idx="22">
                  <c:v>8.62007099</c:v>
                </c:pt>
                <c:pt idx="23">
                  <c:v>6.82774521</c:v>
                </c:pt>
                <c:pt idx="24">
                  <c:v>6.36852221</c:v>
                </c:pt>
                <c:pt idx="25">
                  <c:v>3.6134773</c:v>
                </c:pt>
                <c:pt idx="26">
                  <c:v>3.35089061</c:v>
                </c:pt>
                <c:pt idx="27">
                  <c:v>3.21800709</c:v>
                </c:pt>
                <c:pt idx="28">
                  <c:v>2.70674226</c:v>
                </c:pt>
                <c:pt idx="29">
                  <c:v>2.36739885</c:v>
                </c:pt>
                <c:pt idx="30">
                  <c:v>1.43748845</c:v>
                </c:pt>
                <c:pt idx="31">
                  <c:v>1.42994647</c:v>
                </c:pt>
                <c:pt idx="32">
                  <c:v>1.25898307</c:v>
                </c:pt>
                <c:pt idx="33">
                  <c:v>1.09868903</c:v>
                </c:pt>
                <c:pt idx="34">
                  <c:v>1.0581543</c:v>
                </c:pt>
                <c:pt idx="35">
                  <c:v>0.98717816</c:v>
                </c:pt>
                <c:pt idx="36">
                  <c:v>0.847086603</c:v>
                </c:pt>
                <c:pt idx="37">
                  <c:v>0.828583818</c:v>
                </c:pt>
                <c:pt idx="38">
                  <c:v>0.778135832</c:v>
                </c:pt>
                <c:pt idx="39">
                  <c:v>0.519266565</c:v>
                </c:pt>
                <c:pt idx="40">
                  <c:v>0.404157283</c:v>
                </c:pt>
                <c:pt idx="41">
                  <c:v>0.211798235</c:v>
                </c:pt>
                <c:pt idx="42">
                  <c:v>0.199241282</c:v>
                </c:pt>
                <c:pt idx="43">
                  <c:v>0.197509196</c:v>
                </c:pt>
                <c:pt idx="44">
                  <c:v>0.134983217</c:v>
                </c:pt>
                <c:pt idx="45">
                  <c:v>0.0700121997</c:v>
                </c:pt>
                <c:pt idx="46">
                  <c:v>0.0680643102</c:v>
                </c:pt>
                <c:pt idx="47">
                  <c:v>0.0678832495</c:v>
                </c:pt>
                <c:pt idx="48">
                  <c:v>0.0596856582</c:v>
                </c:pt>
                <c:pt idx="49">
                  <c:v>0.0499570893</c:v>
                </c:pt>
                <c:pt idx="50">
                  <c:v>0.046280241</c:v>
                </c:pt>
                <c:pt idx="51">
                  <c:v>0.0426731187</c:v>
                </c:pt>
                <c:pt idx="52">
                  <c:v>0.0143325962</c:v>
                </c:pt>
                <c:pt idx="53">
                  <c:v>0.0126568231</c:v>
                </c:pt>
                <c:pt idx="54">
                  <c:v>0.00880893979</c:v>
                </c:pt>
                <c:pt idx="55">
                  <c:v>0.00839877737</c:v>
                </c:pt>
                <c:pt idx="56">
                  <c:v>0.00806990812</c:v>
                </c:pt>
                <c:pt idx="57">
                  <c:v>0.00336149285</c:v>
                </c:pt>
                <c:pt idx="58">
                  <c:v>0.00249898382</c:v>
                </c:pt>
                <c:pt idx="59">
                  <c:v>0.00199639461</c:v>
                </c:pt>
                <c:pt idx="60">
                  <c:v>0.00160997892</c:v>
                </c:pt>
                <c:pt idx="61">
                  <c:v>0.00156215822</c:v>
                </c:pt>
                <c:pt idx="62">
                  <c:v>0.00130877934</c:v>
                </c:pt>
                <c:pt idx="63">
                  <c:v>0.00102781117</c:v>
                </c:pt>
                <c:pt idx="64">
                  <c:v>0.000984958567</c:v>
                </c:pt>
                <c:pt idx="65">
                  <c:v>0.000981181913</c:v>
                </c:pt>
                <c:pt idx="66">
                  <c:v>0.000850035196</c:v>
                </c:pt>
                <c:pt idx="67">
                  <c:v>0.000832509549</c:v>
                </c:pt>
                <c:pt idx="68">
                  <c:v>0.000769550369</c:v>
                </c:pt>
                <c:pt idx="69">
                  <c:v>0.000479629953</c:v>
                </c:pt>
                <c:pt idx="70">
                  <c:v>0.000376039399</c:v>
                </c:pt>
                <c:pt idx="71">
                  <c:v>0.000322485323</c:v>
                </c:pt>
                <c:pt idx="72">
                  <c:v>0.000304482738</c:v>
                </c:pt>
                <c:pt idx="73">
                  <c:v>0.000237610716</c:v>
                </c:pt>
                <c:pt idx="74">
                  <c:v>0.000150228707</c:v>
                </c:pt>
                <c:pt idx="75">
                  <c:v>0.000142658844</c:v>
                </c:pt>
                <c:pt idx="76">
                  <c:v>0.000125360292</c:v>
                </c:pt>
                <c:pt idx="77">
                  <c:v>9.70944794E-5</c:v>
                </c:pt>
                <c:pt idx="78">
                  <c:v>6.96285034E-5</c:v>
                </c:pt>
                <c:pt idx="79">
                  <c:v>6.26129759E-5</c:v>
                </c:pt>
                <c:pt idx="80">
                  <c:v>4.14204601E-5</c:v>
                </c:pt>
                <c:pt idx="81">
                  <c:v>3.70085162E-5</c:v>
                </c:pt>
                <c:pt idx="82">
                  <c:v>3.6468368E-5</c:v>
                </c:pt>
                <c:pt idx="83">
                  <c:v>2.83422128E-5</c:v>
                </c:pt>
                <c:pt idx="84">
                  <c:v>2.76086173E-5</c:v>
                </c:pt>
                <c:pt idx="85">
                  <c:v>2.71169293E-5</c:v>
                </c:pt>
                <c:pt idx="86">
                  <c:v>2.67953224E-5</c:v>
                </c:pt>
                <c:pt idx="87">
                  <c:v>2.20224263E-5</c:v>
                </c:pt>
                <c:pt idx="88">
                  <c:v>1.85580196E-5</c:v>
                </c:pt>
                <c:pt idx="89">
                  <c:v>1.7338239E-5</c:v>
                </c:pt>
                <c:pt idx="90">
                  <c:v>1.53875826E-5</c:v>
                </c:pt>
                <c:pt idx="91">
                  <c:v>1.42116814E-5</c:v>
                </c:pt>
                <c:pt idx="92">
                  <c:v>7.40246753E-6</c:v>
                </c:pt>
                <c:pt idx="93">
                  <c:v>7.03028263E-6</c:v>
                </c:pt>
                <c:pt idx="94">
                  <c:v>6.66191966E-6</c:v>
                </c:pt>
                <c:pt idx="95">
                  <c:v>4.09588984E-6</c:v>
                </c:pt>
                <c:pt idx="96">
                  <c:v>3.70992973E-6</c:v>
                </c:pt>
                <c:pt idx="97">
                  <c:v>2.98936379E-6</c:v>
                </c:pt>
                <c:pt idx="98">
                  <c:v>2.62842718E-6</c:v>
                </c:pt>
                <c:pt idx="99">
                  <c:v>2.04954165E-6</c:v>
                </c:pt>
                <c:pt idx="100">
                  <c:v>1.96937413E-6</c:v>
                </c:pt>
                <c:pt idx="101">
                  <c:v>1.68058023E-6</c:v>
                </c:pt>
                <c:pt idx="102">
                  <c:v>1.35250548E-6</c:v>
                </c:pt>
                <c:pt idx="103">
                  <c:v>1.26155351E-6</c:v>
                </c:pt>
                <c:pt idx="104">
                  <c:v>1.14550119E-6</c:v>
                </c:pt>
                <c:pt idx="105">
                  <c:v>9.93980507E-7</c:v>
                </c:pt>
                <c:pt idx="106">
                  <c:v>8.51053414E-7</c:v>
                </c:pt>
                <c:pt idx="107">
                  <c:v>7.25889095E-7</c:v>
                </c:pt>
                <c:pt idx="108">
                  <c:v>5.8149385E-7</c:v>
                </c:pt>
                <c:pt idx="109">
                  <c:v>5.52810889E-7</c:v>
                </c:pt>
                <c:pt idx="110">
                  <c:v>5.19502123E-7</c:v>
                </c:pt>
                <c:pt idx="111">
                  <c:v>4.8833374E-7</c:v>
                </c:pt>
                <c:pt idx="112">
                  <c:v>3.73874059E-7</c:v>
                </c:pt>
                <c:pt idx="113">
                  <c:v>2.99353587E-7</c:v>
                </c:pt>
                <c:pt idx="114">
                  <c:v>1.54261215E-7</c:v>
                </c:pt>
                <c:pt idx="115">
                  <c:v>1.31623551E-7</c:v>
                </c:pt>
                <c:pt idx="116">
                  <c:v>1.27115413E-7</c:v>
                </c:pt>
                <c:pt idx="117">
                  <c:v>9.83416157E-8</c:v>
                </c:pt>
                <c:pt idx="118">
                  <c:v>8.13987526E-8</c:v>
                </c:pt>
                <c:pt idx="119">
                  <c:v>8.04826641E-8</c:v>
                </c:pt>
                <c:pt idx="120">
                  <c:v>6.6743155E-8</c:v>
                </c:pt>
                <c:pt idx="121">
                  <c:v>6.43709654E-8</c:v>
                </c:pt>
                <c:pt idx="122">
                  <c:v>4.23725623E-8</c:v>
                </c:pt>
                <c:pt idx="123">
                  <c:v>3.89535444E-8</c:v>
                </c:pt>
                <c:pt idx="124">
                  <c:v>2.92952791E-8</c:v>
                </c:pt>
                <c:pt idx="125">
                  <c:v>2.70991904E-8</c:v>
                </c:pt>
                <c:pt idx="126">
                  <c:v>2.38587745E-8</c:v>
                </c:pt>
                <c:pt idx="127">
                  <c:v>1.81357791E-8</c:v>
                </c:pt>
                <c:pt idx="128">
                  <c:v>1.8131459E-8</c:v>
                </c:pt>
                <c:pt idx="129">
                  <c:v>1.77037691E-8</c:v>
                </c:pt>
                <c:pt idx="130">
                  <c:v>1.27060957E-8</c:v>
                </c:pt>
                <c:pt idx="131">
                  <c:v>1.2196324E-8</c:v>
                </c:pt>
                <c:pt idx="132">
                  <c:v>1.07239657E-8</c:v>
                </c:pt>
                <c:pt idx="133">
                  <c:v>1.04248556E-8</c:v>
                </c:pt>
                <c:pt idx="134">
                  <c:v>8.77173534E-9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0658584"/>
        <c:axId val="-2129386408"/>
      </c:lineChart>
      <c:catAx>
        <c:axId val="-2130658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9386408"/>
        <c:crosses val="autoZero"/>
        <c:auto val="1"/>
        <c:lblAlgn val="ctr"/>
        <c:lblOffset val="100"/>
        <c:noMultiLvlLbl val="0"/>
      </c:catAx>
      <c:valAx>
        <c:axId val="-2129386408"/>
        <c:scaling>
          <c:orientation val="minMax"/>
        </c:scaling>
        <c:delete val="0"/>
        <c:axPos val="l"/>
        <c:majorGridlines/>
        <c:numFmt formatCode="0.00E+00" sourceLinked="1"/>
        <c:majorTickMark val="out"/>
        <c:minorTickMark val="none"/>
        <c:tickLblPos val="nextTo"/>
        <c:crossAx val="-21306585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4257917252411"/>
          <c:y val="0.022365586348187"/>
          <c:w val="0.736890311673267"/>
          <c:h val="0.854399024065654"/>
        </c:manualLayout>
      </c:layout>
      <c:lineChart>
        <c:grouping val="standard"/>
        <c:varyColors val="0"/>
        <c:ser>
          <c:idx val="1"/>
          <c:order val="0"/>
          <c:marker>
            <c:symbol val="none"/>
          </c:marker>
          <c:cat>
            <c:numRef>
              <c:f>Sheet1!$C$1:$C$135</c:f>
              <c:numCache>
                <c:formatCode>General</c:formatCode>
                <c:ptCount val="135"/>
                <c:pt idx="0">
                  <c:v>1.0</c:v>
                </c:pt>
                <c:pt idx="1">
                  <c:v>10.0</c:v>
                </c:pt>
                <c:pt idx="2">
                  <c:v>18.0</c:v>
                </c:pt>
                <c:pt idx="3">
                  <c:v>34.0</c:v>
                </c:pt>
                <c:pt idx="4">
                  <c:v>118.0</c:v>
                </c:pt>
                <c:pt idx="5">
                  <c:v>418.0</c:v>
                </c:pt>
                <c:pt idx="6">
                  <c:v>518.0</c:v>
                </c:pt>
                <c:pt idx="7">
                  <c:v>624.0</c:v>
                </c:pt>
                <c:pt idx="8">
                  <c:v>710.0</c:v>
                </c:pt>
                <c:pt idx="9">
                  <c:v>1110.0</c:v>
                </c:pt>
                <c:pt idx="10">
                  <c:v>1301.0</c:v>
                </c:pt>
                <c:pt idx="11">
                  <c:v>1418.0</c:v>
                </c:pt>
                <c:pt idx="12">
                  <c:v>1518.0</c:v>
                </c:pt>
                <c:pt idx="13">
                  <c:v>1618.0</c:v>
                </c:pt>
                <c:pt idx="14">
                  <c:v>1718.0</c:v>
                </c:pt>
                <c:pt idx="15">
                  <c:v>3477.0</c:v>
                </c:pt>
                <c:pt idx="16">
                  <c:v>3577.0</c:v>
                </c:pt>
                <c:pt idx="17">
                  <c:v>4646.0</c:v>
                </c:pt>
                <c:pt idx="18">
                  <c:v>4911.0</c:v>
                </c:pt>
                <c:pt idx="19">
                  <c:v>5129.0</c:v>
                </c:pt>
                <c:pt idx="20">
                  <c:v>5329.0</c:v>
                </c:pt>
                <c:pt idx="21">
                  <c:v>6830.0</c:v>
                </c:pt>
                <c:pt idx="22">
                  <c:v>7433.0</c:v>
                </c:pt>
                <c:pt idx="23">
                  <c:v>7726.0</c:v>
                </c:pt>
                <c:pt idx="24">
                  <c:v>7875.0</c:v>
                </c:pt>
                <c:pt idx="25">
                  <c:v>8026.0</c:v>
                </c:pt>
                <c:pt idx="26">
                  <c:v>8226.0</c:v>
                </c:pt>
                <c:pt idx="27">
                  <c:v>8437.0</c:v>
                </c:pt>
                <c:pt idx="28">
                  <c:v>8526.0</c:v>
                </c:pt>
                <c:pt idx="29">
                  <c:v>8936.0</c:v>
                </c:pt>
                <c:pt idx="30">
                  <c:v>9152.0</c:v>
                </c:pt>
                <c:pt idx="31">
                  <c:v>9536.0</c:v>
                </c:pt>
                <c:pt idx="32">
                  <c:v>9552.0</c:v>
                </c:pt>
                <c:pt idx="33">
                  <c:v>9731.0</c:v>
                </c:pt>
                <c:pt idx="34">
                  <c:v>9847.0</c:v>
                </c:pt>
                <c:pt idx="35">
                  <c:v>10099.0</c:v>
                </c:pt>
                <c:pt idx="36">
                  <c:v>10199.0</c:v>
                </c:pt>
                <c:pt idx="37">
                  <c:v>10443.0</c:v>
                </c:pt>
                <c:pt idx="38">
                  <c:v>10569.0</c:v>
                </c:pt>
                <c:pt idx="39">
                  <c:v>10673.0</c:v>
                </c:pt>
                <c:pt idx="40">
                  <c:v>10799.0</c:v>
                </c:pt>
                <c:pt idx="41">
                  <c:v>10908.0</c:v>
                </c:pt>
                <c:pt idx="42">
                  <c:v>11508.0</c:v>
                </c:pt>
                <c:pt idx="43">
                  <c:v>11530.0</c:v>
                </c:pt>
                <c:pt idx="44">
                  <c:v>11573.0</c:v>
                </c:pt>
                <c:pt idx="45">
                  <c:v>11748.0</c:v>
                </c:pt>
                <c:pt idx="46">
                  <c:v>12148.0</c:v>
                </c:pt>
                <c:pt idx="47">
                  <c:v>12348.0</c:v>
                </c:pt>
                <c:pt idx="48">
                  <c:v>12448.0</c:v>
                </c:pt>
                <c:pt idx="49">
                  <c:v>12548.0</c:v>
                </c:pt>
                <c:pt idx="50">
                  <c:v>12897.0</c:v>
                </c:pt>
                <c:pt idx="51">
                  <c:v>12920.0</c:v>
                </c:pt>
                <c:pt idx="52">
                  <c:v>13145.0</c:v>
                </c:pt>
                <c:pt idx="53">
                  <c:v>13445.0</c:v>
                </c:pt>
                <c:pt idx="54">
                  <c:v>14606.0</c:v>
                </c:pt>
                <c:pt idx="55">
                  <c:v>14773.0</c:v>
                </c:pt>
                <c:pt idx="56">
                  <c:v>15198.0</c:v>
                </c:pt>
                <c:pt idx="57">
                  <c:v>15238.0</c:v>
                </c:pt>
                <c:pt idx="58">
                  <c:v>15445.0</c:v>
                </c:pt>
                <c:pt idx="59">
                  <c:v>16145.0</c:v>
                </c:pt>
                <c:pt idx="60">
                  <c:v>16245.0</c:v>
                </c:pt>
                <c:pt idx="61">
                  <c:v>16862.0</c:v>
                </c:pt>
                <c:pt idx="62">
                  <c:v>16955.0</c:v>
                </c:pt>
                <c:pt idx="63">
                  <c:v>17038.0</c:v>
                </c:pt>
                <c:pt idx="64">
                  <c:v>17288.0</c:v>
                </c:pt>
                <c:pt idx="65">
                  <c:v>17322.0</c:v>
                </c:pt>
                <c:pt idx="66">
                  <c:v>17422.0</c:v>
                </c:pt>
                <c:pt idx="67">
                  <c:v>17606.0</c:v>
                </c:pt>
                <c:pt idx="68">
                  <c:v>17622.0</c:v>
                </c:pt>
                <c:pt idx="69">
                  <c:v>17638.0</c:v>
                </c:pt>
                <c:pt idx="70">
                  <c:v>17822.0</c:v>
                </c:pt>
                <c:pt idx="71">
                  <c:v>18238.0</c:v>
                </c:pt>
                <c:pt idx="72">
                  <c:v>18349.0</c:v>
                </c:pt>
                <c:pt idx="73">
                  <c:v>18421.0</c:v>
                </c:pt>
                <c:pt idx="74">
                  <c:v>18449.0</c:v>
                </c:pt>
                <c:pt idx="75">
                  <c:v>18921.0</c:v>
                </c:pt>
                <c:pt idx="76">
                  <c:v>19122.0</c:v>
                </c:pt>
                <c:pt idx="77">
                  <c:v>19344.0</c:v>
                </c:pt>
                <c:pt idx="78">
                  <c:v>19395.0</c:v>
                </c:pt>
                <c:pt idx="79">
                  <c:v>19417.0</c:v>
                </c:pt>
                <c:pt idx="80">
                  <c:v>20117.0</c:v>
                </c:pt>
                <c:pt idx="81">
                  <c:v>20317.0</c:v>
                </c:pt>
                <c:pt idx="82">
                  <c:v>20734.0</c:v>
                </c:pt>
                <c:pt idx="83">
                  <c:v>20774.0</c:v>
                </c:pt>
                <c:pt idx="84">
                  <c:v>20974.0</c:v>
                </c:pt>
                <c:pt idx="85">
                  <c:v>20994.0</c:v>
                </c:pt>
                <c:pt idx="86">
                  <c:v>21122.0</c:v>
                </c:pt>
                <c:pt idx="87">
                  <c:v>21246.0</c:v>
                </c:pt>
                <c:pt idx="88">
                  <c:v>21322.0</c:v>
                </c:pt>
                <c:pt idx="89">
                  <c:v>21522.0</c:v>
                </c:pt>
                <c:pt idx="90">
                  <c:v>21713.0</c:v>
                </c:pt>
                <c:pt idx="91">
                  <c:v>21822.0</c:v>
                </c:pt>
                <c:pt idx="92">
                  <c:v>21831.0</c:v>
                </c:pt>
                <c:pt idx="93">
                  <c:v>21892.0</c:v>
                </c:pt>
                <c:pt idx="94">
                  <c:v>22292.0</c:v>
                </c:pt>
                <c:pt idx="95">
                  <c:v>22447.0</c:v>
                </c:pt>
                <c:pt idx="96">
                  <c:v>22651.0</c:v>
                </c:pt>
                <c:pt idx="97">
                  <c:v>22748.0</c:v>
                </c:pt>
                <c:pt idx="98">
                  <c:v>22951.0</c:v>
                </c:pt>
                <c:pt idx="99">
                  <c:v>23306.0</c:v>
                </c:pt>
                <c:pt idx="100">
                  <c:v>23788.0</c:v>
                </c:pt>
                <c:pt idx="101">
                  <c:v>23813.0</c:v>
                </c:pt>
                <c:pt idx="102">
                  <c:v>23940.0</c:v>
                </c:pt>
                <c:pt idx="103">
                  <c:v>24268.0</c:v>
                </c:pt>
                <c:pt idx="104">
                  <c:v>24273.0</c:v>
                </c:pt>
                <c:pt idx="105">
                  <c:v>24406.0</c:v>
                </c:pt>
                <c:pt idx="106">
                  <c:v>24486.0</c:v>
                </c:pt>
                <c:pt idx="107">
                  <c:v>24668.0</c:v>
                </c:pt>
                <c:pt idx="108">
                  <c:v>24768.0</c:v>
                </c:pt>
                <c:pt idx="109">
                  <c:v>24825.0</c:v>
                </c:pt>
                <c:pt idx="110">
                  <c:v>25025.0</c:v>
                </c:pt>
                <c:pt idx="111">
                  <c:v>25026.0</c:v>
                </c:pt>
                <c:pt idx="112">
                  <c:v>25198.0</c:v>
                </c:pt>
                <c:pt idx="113">
                  <c:v>25542.0</c:v>
                </c:pt>
                <c:pt idx="114">
                  <c:v>25781.0</c:v>
                </c:pt>
                <c:pt idx="115">
                  <c:v>26337.0</c:v>
                </c:pt>
                <c:pt idx="116">
                  <c:v>26598.0</c:v>
                </c:pt>
                <c:pt idx="117">
                  <c:v>26666.0</c:v>
                </c:pt>
                <c:pt idx="118">
                  <c:v>26689.0</c:v>
                </c:pt>
                <c:pt idx="119">
                  <c:v>26912.0</c:v>
                </c:pt>
                <c:pt idx="120">
                  <c:v>27089.0</c:v>
                </c:pt>
                <c:pt idx="121">
                  <c:v>27251.0</c:v>
                </c:pt>
                <c:pt idx="122">
                  <c:v>27289.0</c:v>
                </c:pt>
                <c:pt idx="123">
                  <c:v>27389.0</c:v>
                </c:pt>
                <c:pt idx="124">
                  <c:v>27462.0</c:v>
                </c:pt>
                <c:pt idx="125">
                  <c:v>27614.0</c:v>
                </c:pt>
                <c:pt idx="126">
                  <c:v>27951.0</c:v>
                </c:pt>
                <c:pt idx="127">
                  <c:v>28332.0</c:v>
                </c:pt>
                <c:pt idx="128">
                  <c:v>28532.0</c:v>
                </c:pt>
                <c:pt idx="129">
                  <c:v>28632.0</c:v>
                </c:pt>
                <c:pt idx="130">
                  <c:v>28670.0</c:v>
                </c:pt>
                <c:pt idx="131">
                  <c:v>28832.0</c:v>
                </c:pt>
                <c:pt idx="132">
                  <c:v>28970.0</c:v>
                </c:pt>
                <c:pt idx="133">
                  <c:v>29252.0</c:v>
                </c:pt>
                <c:pt idx="134">
                  <c:v>29400.0</c:v>
                </c:pt>
              </c:numCache>
            </c:numRef>
          </c:cat>
          <c:val>
            <c:numRef>
              <c:f>Sheet1!$D$1:$D$135</c:f>
              <c:numCache>
                <c:formatCode>0.00E+00</c:formatCode>
                <c:ptCount val="135"/>
                <c:pt idx="0">
                  <c:v>21199.8663</c:v>
                </c:pt>
                <c:pt idx="1">
                  <c:v>20021.3892</c:v>
                </c:pt>
                <c:pt idx="2">
                  <c:v>14673.9336</c:v>
                </c:pt>
                <c:pt idx="3">
                  <c:v>12847.4419</c:v>
                </c:pt>
                <c:pt idx="4">
                  <c:v>7913.69626</c:v>
                </c:pt>
                <c:pt idx="5">
                  <c:v>7663.46623</c:v>
                </c:pt>
                <c:pt idx="6">
                  <c:v>7280.23809</c:v>
                </c:pt>
                <c:pt idx="7">
                  <c:v>5656.50627</c:v>
                </c:pt>
                <c:pt idx="8">
                  <c:v>3640.10484</c:v>
                </c:pt>
                <c:pt idx="9">
                  <c:v>3338.0264</c:v>
                </c:pt>
                <c:pt idx="10">
                  <c:v>2831.99321</c:v>
                </c:pt>
                <c:pt idx="11">
                  <c:v>2189.16489</c:v>
                </c:pt>
                <c:pt idx="12">
                  <c:v>2182.70881</c:v>
                </c:pt>
                <c:pt idx="13">
                  <c:v>1166.49403</c:v>
                </c:pt>
                <c:pt idx="14">
                  <c:v>470.073814</c:v>
                </c:pt>
                <c:pt idx="15">
                  <c:v>329.32134</c:v>
                </c:pt>
                <c:pt idx="16">
                  <c:v>185.583898</c:v>
                </c:pt>
                <c:pt idx="17">
                  <c:v>136.847422</c:v>
                </c:pt>
                <c:pt idx="18">
                  <c:v>90.1560578</c:v>
                </c:pt>
                <c:pt idx="19">
                  <c:v>80.9970142</c:v>
                </c:pt>
                <c:pt idx="20">
                  <c:v>17.6202883</c:v>
                </c:pt>
                <c:pt idx="21">
                  <c:v>9.83677882</c:v>
                </c:pt>
                <c:pt idx="22">
                  <c:v>8.62007099</c:v>
                </c:pt>
                <c:pt idx="23">
                  <c:v>6.82774521</c:v>
                </c:pt>
                <c:pt idx="24">
                  <c:v>6.36852221</c:v>
                </c:pt>
                <c:pt idx="25">
                  <c:v>3.6134773</c:v>
                </c:pt>
                <c:pt idx="26">
                  <c:v>3.35089061</c:v>
                </c:pt>
                <c:pt idx="27">
                  <c:v>3.21800709</c:v>
                </c:pt>
                <c:pt idx="28">
                  <c:v>2.70674226</c:v>
                </c:pt>
                <c:pt idx="29">
                  <c:v>2.36739885</c:v>
                </c:pt>
                <c:pt idx="30">
                  <c:v>1.43748845</c:v>
                </c:pt>
                <c:pt idx="31">
                  <c:v>1.42994647</c:v>
                </c:pt>
                <c:pt idx="32">
                  <c:v>1.25898307</c:v>
                </c:pt>
                <c:pt idx="33">
                  <c:v>1.09868903</c:v>
                </c:pt>
                <c:pt idx="34">
                  <c:v>1.0581543</c:v>
                </c:pt>
                <c:pt idx="35">
                  <c:v>0.98717816</c:v>
                </c:pt>
                <c:pt idx="36">
                  <c:v>0.847086603</c:v>
                </c:pt>
                <c:pt idx="37">
                  <c:v>0.828583818</c:v>
                </c:pt>
                <c:pt idx="38">
                  <c:v>0.778135832</c:v>
                </c:pt>
                <c:pt idx="39">
                  <c:v>0.519266565</c:v>
                </c:pt>
                <c:pt idx="40">
                  <c:v>0.404157283</c:v>
                </c:pt>
                <c:pt idx="41">
                  <c:v>0.211798235</c:v>
                </c:pt>
                <c:pt idx="42">
                  <c:v>0.199241282</c:v>
                </c:pt>
                <c:pt idx="43">
                  <c:v>0.197509196</c:v>
                </c:pt>
                <c:pt idx="44">
                  <c:v>0.134983217</c:v>
                </c:pt>
                <c:pt idx="45">
                  <c:v>0.0700121997</c:v>
                </c:pt>
                <c:pt idx="46">
                  <c:v>0.0680643102</c:v>
                </c:pt>
                <c:pt idx="47">
                  <c:v>0.0678832495</c:v>
                </c:pt>
                <c:pt idx="48">
                  <c:v>0.0596856582</c:v>
                </c:pt>
                <c:pt idx="49">
                  <c:v>0.0499570893</c:v>
                </c:pt>
                <c:pt idx="50">
                  <c:v>0.046280241</c:v>
                </c:pt>
                <c:pt idx="51">
                  <c:v>0.0426731187</c:v>
                </c:pt>
                <c:pt idx="52">
                  <c:v>0.0143325962</c:v>
                </c:pt>
                <c:pt idx="53">
                  <c:v>0.0126568231</c:v>
                </c:pt>
                <c:pt idx="54">
                  <c:v>0.00880893979</c:v>
                </c:pt>
                <c:pt idx="55">
                  <c:v>0.00839877737</c:v>
                </c:pt>
                <c:pt idx="56">
                  <c:v>0.00806990812</c:v>
                </c:pt>
                <c:pt idx="57">
                  <c:v>0.00336149285</c:v>
                </c:pt>
                <c:pt idx="58">
                  <c:v>0.00249898382</c:v>
                </c:pt>
                <c:pt idx="59">
                  <c:v>0.00199639461</c:v>
                </c:pt>
                <c:pt idx="60">
                  <c:v>0.00160997892</c:v>
                </c:pt>
                <c:pt idx="61">
                  <c:v>0.00156215822</c:v>
                </c:pt>
                <c:pt idx="62">
                  <c:v>0.00130877934</c:v>
                </c:pt>
                <c:pt idx="63">
                  <c:v>0.00102781117</c:v>
                </c:pt>
                <c:pt idx="64">
                  <c:v>0.000984958567</c:v>
                </c:pt>
                <c:pt idx="65">
                  <c:v>0.000981181913</c:v>
                </c:pt>
                <c:pt idx="66">
                  <c:v>0.000850035196</c:v>
                </c:pt>
                <c:pt idx="67">
                  <c:v>0.000832509549</c:v>
                </c:pt>
                <c:pt idx="68">
                  <c:v>0.000769550369</c:v>
                </c:pt>
                <c:pt idx="69">
                  <c:v>0.000479629953</c:v>
                </c:pt>
                <c:pt idx="70">
                  <c:v>0.000376039399</c:v>
                </c:pt>
                <c:pt idx="71">
                  <c:v>0.000322485323</c:v>
                </c:pt>
                <c:pt idx="72">
                  <c:v>0.000304482738</c:v>
                </c:pt>
                <c:pt idx="73">
                  <c:v>0.000237610716</c:v>
                </c:pt>
                <c:pt idx="74">
                  <c:v>0.000150228707</c:v>
                </c:pt>
                <c:pt idx="75">
                  <c:v>0.000142658844</c:v>
                </c:pt>
                <c:pt idx="76">
                  <c:v>0.000125360292</c:v>
                </c:pt>
                <c:pt idx="77">
                  <c:v>9.70944794E-5</c:v>
                </c:pt>
                <c:pt idx="78">
                  <c:v>6.96285034E-5</c:v>
                </c:pt>
                <c:pt idx="79">
                  <c:v>6.26129759E-5</c:v>
                </c:pt>
                <c:pt idx="80">
                  <c:v>4.14204601E-5</c:v>
                </c:pt>
                <c:pt idx="81">
                  <c:v>3.70085162E-5</c:v>
                </c:pt>
                <c:pt idx="82">
                  <c:v>3.6468368E-5</c:v>
                </c:pt>
                <c:pt idx="83">
                  <c:v>2.83422128E-5</c:v>
                </c:pt>
                <c:pt idx="84">
                  <c:v>2.76086173E-5</c:v>
                </c:pt>
                <c:pt idx="85">
                  <c:v>2.71169293E-5</c:v>
                </c:pt>
                <c:pt idx="86">
                  <c:v>2.67953224E-5</c:v>
                </c:pt>
                <c:pt idx="87">
                  <c:v>2.20224263E-5</c:v>
                </c:pt>
                <c:pt idx="88">
                  <c:v>1.85580196E-5</c:v>
                </c:pt>
                <c:pt idx="89">
                  <c:v>1.7338239E-5</c:v>
                </c:pt>
                <c:pt idx="90">
                  <c:v>1.53875826E-5</c:v>
                </c:pt>
                <c:pt idx="91">
                  <c:v>1.42116814E-5</c:v>
                </c:pt>
                <c:pt idx="92">
                  <c:v>7.40246753E-6</c:v>
                </c:pt>
                <c:pt idx="93">
                  <c:v>7.03028263E-6</c:v>
                </c:pt>
                <c:pt idx="94">
                  <c:v>6.66191966E-6</c:v>
                </c:pt>
                <c:pt idx="95">
                  <c:v>4.09588984E-6</c:v>
                </c:pt>
                <c:pt idx="96">
                  <c:v>3.70992973E-6</c:v>
                </c:pt>
                <c:pt idx="97">
                  <c:v>2.98936379E-6</c:v>
                </c:pt>
                <c:pt idx="98">
                  <c:v>2.62842718E-6</c:v>
                </c:pt>
                <c:pt idx="99">
                  <c:v>2.04954165E-6</c:v>
                </c:pt>
                <c:pt idx="100">
                  <c:v>1.96937413E-6</c:v>
                </c:pt>
                <c:pt idx="101">
                  <c:v>1.68058023E-6</c:v>
                </c:pt>
                <c:pt idx="102">
                  <c:v>1.35250548E-6</c:v>
                </c:pt>
                <c:pt idx="103">
                  <c:v>1.26155351E-6</c:v>
                </c:pt>
                <c:pt idx="104">
                  <c:v>1.14550119E-6</c:v>
                </c:pt>
                <c:pt idx="105">
                  <c:v>9.93980507E-7</c:v>
                </c:pt>
                <c:pt idx="106">
                  <c:v>8.51053414E-7</c:v>
                </c:pt>
                <c:pt idx="107">
                  <c:v>7.25889095E-7</c:v>
                </c:pt>
                <c:pt idx="108">
                  <c:v>5.8149385E-7</c:v>
                </c:pt>
                <c:pt idx="109">
                  <c:v>5.52810889E-7</c:v>
                </c:pt>
                <c:pt idx="110">
                  <c:v>5.19502123E-7</c:v>
                </c:pt>
                <c:pt idx="111">
                  <c:v>4.8833374E-7</c:v>
                </c:pt>
                <c:pt idx="112">
                  <c:v>3.73874059E-7</c:v>
                </c:pt>
                <c:pt idx="113">
                  <c:v>2.99353587E-7</c:v>
                </c:pt>
                <c:pt idx="114">
                  <c:v>1.54261215E-7</c:v>
                </c:pt>
                <c:pt idx="115">
                  <c:v>1.31623551E-7</c:v>
                </c:pt>
                <c:pt idx="116">
                  <c:v>1.27115413E-7</c:v>
                </c:pt>
                <c:pt idx="117">
                  <c:v>9.83416157E-8</c:v>
                </c:pt>
                <c:pt idx="118">
                  <c:v>8.13987526E-8</c:v>
                </c:pt>
                <c:pt idx="119">
                  <c:v>8.04826641E-8</c:v>
                </c:pt>
                <c:pt idx="120">
                  <c:v>6.6743155E-8</c:v>
                </c:pt>
                <c:pt idx="121">
                  <c:v>6.43709654E-8</c:v>
                </c:pt>
                <c:pt idx="122">
                  <c:v>4.23725623E-8</c:v>
                </c:pt>
                <c:pt idx="123">
                  <c:v>3.89535444E-8</c:v>
                </c:pt>
                <c:pt idx="124">
                  <c:v>2.92952791E-8</c:v>
                </c:pt>
                <c:pt idx="125">
                  <c:v>2.70991904E-8</c:v>
                </c:pt>
                <c:pt idx="126">
                  <c:v>2.38587745E-8</c:v>
                </c:pt>
                <c:pt idx="127">
                  <c:v>1.81357791E-8</c:v>
                </c:pt>
                <c:pt idx="128">
                  <c:v>1.8131459E-8</c:v>
                </c:pt>
                <c:pt idx="129">
                  <c:v>1.77037691E-8</c:v>
                </c:pt>
                <c:pt idx="130">
                  <c:v>1.27060957E-8</c:v>
                </c:pt>
                <c:pt idx="131">
                  <c:v>1.2196324E-8</c:v>
                </c:pt>
                <c:pt idx="132">
                  <c:v>1.07239657E-8</c:v>
                </c:pt>
                <c:pt idx="133">
                  <c:v>1.04248556E-8</c:v>
                </c:pt>
                <c:pt idx="134">
                  <c:v>8.77173534E-9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4902456"/>
        <c:axId val="2129729096"/>
      </c:lineChart>
      <c:catAx>
        <c:axId val="-2124902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9729096"/>
        <c:crosses val="autoZero"/>
        <c:auto val="1"/>
        <c:lblAlgn val="ctr"/>
        <c:lblOffset val="100"/>
        <c:noMultiLvlLbl val="0"/>
      </c:catAx>
      <c:valAx>
        <c:axId val="2129729096"/>
        <c:scaling>
          <c:orientation val="minMax"/>
        </c:scaling>
        <c:delete val="0"/>
        <c:axPos val="l"/>
        <c:majorGridlines/>
        <c:numFmt formatCode="0.00E+00" sourceLinked="1"/>
        <c:majorTickMark val="out"/>
        <c:minorTickMark val="none"/>
        <c:tickLblPos val="nextTo"/>
        <c:crossAx val="-2124902456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図 1" descr="figure_1.png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6535127" cy="3407020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DBC97-823F-2A4F-9D75-BE2FC4186EC1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8D35D-04B9-524E-A530-B214CF3A0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82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9C92-C7A4-5045-B96D-90F16D6EDD1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58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>
                <a:latin typeface="ヒラギノ角ゴ ProN W3"/>
                <a:ea typeface="ヒラギノ角ゴ ProN W3"/>
                <a:cs typeface="ヒラギノ角ゴ ProN W3"/>
              </a:rPr>
              <a:t>・概ね正しく実装できてるのではないだろうか</a:t>
            </a:r>
            <a:endParaRPr lang="en-US" altLang="ja-JP" sz="12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90510-6332-4A45-9DF6-9A614BE4905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646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Mi</a:t>
            </a:r>
            <a:r>
              <a:rPr kumimoji="1" lang="ja-JP" altLang="en-US" dirty="0" smtClean="0"/>
              <a:t>は変位ベクトル　ｘｒ１は基本ベクトル　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がスケーリングパラメータ　</a:t>
            </a:r>
            <a:r>
              <a:rPr kumimoji="1" lang="en-US" altLang="ja-JP" dirty="0" smtClean="0"/>
              <a:t>xr2-xr3</a:t>
            </a:r>
            <a:r>
              <a:rPr kumimoji="1" lang="ja-JP" altLang="en-US" dirty="0" smtClean="0"/>
              <a:t>が差分ベクトル</a:t>
            </a:r>
            <a:endParaRPr kumimoji="1" lang="en-US" altLang="ja-JP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スケーリングファクター </a:t>
            </a:r>
            <a:r>
              <a:rPr kumimoji="1" lang="en-US" altLang="ja-JP" dirty="0" smtClean="0"/>
              <a:t>F </a:t>
            </a:r>
            <a:r>
              <a:rPr kumimoji="1" lang="ja-JP" altLang="en-US" dirty="0" smtClean="0"/>
              <a:t>を大きくすれば大域探索性が強まり，小さくすれば局所探索性が強ま る．同様に，集団サイズ </a:t>
            </a:r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を大きくすれば多様性が強まり，小さくすれば収束性が強まるため，</a:t>
            </a:r>
            <a:r>
              <a:rPr kumimoji="1" lang="en-US" altLang="ja-JP" dirty="0" smtClean="0"/>
              <a:t>F </a:t>
            </a:r>
            <a:r>
              <a:rPr kumimoji="1" lang="ja-JP" altLang="en-US" dirty="0" smtClean="0"/>
              <a:t>と集団 サイズはトレードオフの関係にある．すなわち，小さな集団サイズでは </a:t>
            </a:r>
            <a:r>
              <a:rPr kumimoji="1" lang="en-US" altLang="ja-JP" dirty="0" smtClean="0"/>
              <a:t>F </a:t>
            </a:r>
            <a:r>
              <a:rPr kumimoji="1" lang="ja-JP" altLang="en-US" dirty="0" smtClean="0"/>
              <a:t>を大きくし，大きな集団サイズ では </a:t>
            </a:r>
            <a:r>
              <a:rPr kumimoji="1" lang="en-US" altLang="ja-JP" dirty="0" smtClean="0"/>
              <a:t>F </a:t>
            </a:r>
            <a:r>
              <a:rPr kumimoji="1" lang="ja-JP" altLang="en-US" dirty="0" smtClean="0"/>
              <a:t>を小さくすれば，同等の結果を得ることができる．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90510-6332-4A45-9DF6-9A614BE4905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646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90510-6332-4A45-9DF6-9A614BE4905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64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90510-6332-4A45-9DF6-9A614BE4905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646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90510-6332-4A45-9DF6-9A614BE4905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646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Mi</a:t>
            </a:r>
            <a:r>
              <a:rPr kumimoji="1" lang="ja-JP" altLang="en-US" dirty="0" smtClean="0"/>
              <a:t>は変位ベクトル　ｘｒ１は基本ベクトル　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がスケーリングパラメータ　</a:t>
            </a:r>
            <a:r>
              <a:rPr kumimoji="1" lang="en-US" altLang="ja-JP" dirty="0" smtClean="0"/>
              <a:t>xr2-xr3</a:t>
            </a:r>
            <a:r>
              <a:rPr kumimoji="1" lang="ja-JP" altLang="en-US" dirty="0" smtClean="0"/>
              <a:t>が差分ベクトル</a:t>
            </a:r>
            <a:endParaRPr kumimoji="1" lang="en-US" altLang="ja-JP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スケーリングファクター </a:t>
            </a:r>
            <a:r>
              <a:rPr kumimoji="1" lang="en-US" altLang="ja-JP" dirty="0" smtClean="0"/>
              <a:t>F </a:t>
            </a:r>
            <a:r>
              <a:rPr kumimoji="1" lang="ja-JP" altLang="en-US" dirty="0" smtClean="0"/>
              <a:t>を大きくすれば大域探索性が強まり，小さくすれば局所探索性が強ま る．同様に，集団サイズ </a:t>
            </a:r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を大きくすれば多様性が強まり，小さくすれば収束性が強まるため，</a:t>
            </a:r>
            <a:r>
              <a:rPr kumimoji="1" lang="en-US" altLang="ja-JP" dirty="0" smtClean="0"/>
              <a:t>F </a:t>
            </a:r>
            <a:r>
              <a:rPr kumimoji="1" lang="ja-JP" altLang="en-US" dirty="0" smtClean="0"/>
              <a:t>と集団 サイズはトレードオフの関係にある．すなわち，小さな集団サイズでは </a:t>
            </a:r>
            <a:r>
              <a:rPr kumimoji="1" lang="en-US" altLang="ja-JP" dirty="0" smtClean="0"/>
              <a:t>F </a:t>
            </a:r>
            <a:r>
              <a:rPr kumimoji="1" lang="ja-JP" altLang="en-US" dirty="0" smtClean="0"/>
              <a:t>を大きくし，大きな集団サイズ では </a:t>
            </a:r>
            <a:r>
              <a:rPr kumimoji="1" lang="en-US" altLang="ja-JP" dirty="0" smtClean="0"/>
              <a:t>F </a:t>
            </a:r>
            <a:r>
              <a:rPr kumimoji="1" lang="ja-JP" altLang="en-US" dirty="0" smtClean="0"/>
              <a:t>を小さくすれば，同等の結果を得ることができる．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90510-6332-4A45-9DF6-9A614BE4905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646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90510-6332-4A45-9DF6-9A614BE4905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646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Mi</a:t>
            </a:r>
            <a:r>
              <a:rPr kumimoji="1" lang="ja-JP" altLang="en-US" dirty="0" smtClean="0"/>
              <a:t>は変位ベクトル　ｘｒ１は基本ベクトル　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がスケーリングパラメータ　</a:t>
            </a:r>
            <a:r>
              <a:rPr kumimoji="1" lang="en-US" altLang="ja-JP" dirty="0" smtClean="0"/>
              <a:t>xr2-xr3</a:t>
            </a:r>
            <a:r>
              <a:rPr kumimoji="1" lang="ja-JP" altLang="en-US" dirty="0" smtClean="0"/>
              <a:t>が差分ベクトル</a:t>
            </a:r>
            <a:endParaRPr kumimoji="1" lang="en-US" altLang="ja-JP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スケーリングファクター </a:t>
            </a:r>
            <a:r>
              <a:rPr kumimoji="1" lang="en-US" altLang="ja-JP" dirty="0" smtClean="0"/>
              <a:t>F </a:t>
            </a:r>
            <a:r>
              <a:rPr kumimoji="1" lang="ja-JP" altLang="en-US" dirty="0" smtClean="0"/>
              <a:t>を大きくすれば大域探索性が強まり，小さくすれば局所探索性が強ま る．同様に，集団サイズ </a:t>
            </a:r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を大きくすれば多様性が強まり，小さくすれば収束性が強まるため，</a:t>
            </a:r>
            <a:r>
              <a:rPr kumimoji="1" lang="en-US" altLang="ja-JP" dirty="0" smtClean="0"/>
              <a:t>F </a:t>
            </a:r>
            <a:r>
              <a:rPr kumimoji="1" lang="ja-JP" altLang="en-US" dirty="0" smtClean="0"/>
              <a:t>と集団 サイズはトレードオフの関係にある．すなわち，小さな集団サイズでは </a:t>
            </a:r>
            <a:r>
              <a:rPr kumimoji="1" lang="en-US" altLang="ja-JP" dirty="0" smtClean="0"/>
              <a:t>F </a:t>
            </a:r>
            <a:r>
              <a:rPr kumimoji="1" lang="ja-JP" altLang="en-US" dirty="0" smtClean="0"/>
              <a:t>を大きくし，大きな集団サイズ では </a:t>
            </a:r>
            <a:r>
              <a:rPr kumimoji="1" lang="en-US" altLang="ja-JP" dirty="0" smtClean="0"/>
              <a:t>F </a:t>
            </a:r>
            <a:r>
              <a:rPr kumimoji="1" lang="ja-JP" altLang="en-US" dirty="0" smtClean="0"/>
              <a:t>を小さくすれば，同等の結果を得ることができる．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90510-6332-4A45-9DF6-9A614BE4905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646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90510-6332-4A45-9DF6-9A614BE4905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646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横軸が比較回数　縦軸が最了解と最適解の誤差</a:t>
            </a:r>
            <a:endParaRPr kumimoji="1" lang="en-US" altLang="ja-JP" dirty="0" smtClean="0"/>
          </a:p>
          <a:p>
            <a:r>
              <a:rPr kumimoji="1" lang="ja-JP" altLang="en-US" dirty="0" smtClean="0"/>
              <a:t>最了解と最適解の違い</a:t>
            </a:r>
            <a:endParaRPr kumimoji="1" lang="en-US" altLang="ja-JP" dirty="0" smtClean="0"/>
          </a:p>
          <a:p>
            <a:r>
              <a:rPr kumimoji="1" lang="sv-SE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</a:t>
            </a:r>
            <a:r>
              <a:rPr kumimoji="1" lang="ja-JP" alt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最良解 </a:t>
            </a:r>
            <a:r>
              <a:rPr kumimoji="1" lang="sv-SE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(best-so-far solution):</a:t>
            </a: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進化アルゴリズムを対象問題に適用し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探索中に得られた解の中でも最も目的関数値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f(x)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の低い解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のことです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実問題 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応用問題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においては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最終的にユーザに提示する解です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H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最適解</a:t>
            </a:r>
            <a:r>
              <a:rPr kumimoji="1" lang="en-US" altLang="zh-CH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対象問題において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目的関数値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f(x)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を最小とするような解です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実問題では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最適解の目的関数値 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この場合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777) 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は知ることができません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90510-6332-4A45-9DF6-9A614BE4905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646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横軸　世代数　縦軸　最了解　最適解誤差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90510-6332-4A45-9DF6-9A614BE4905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64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F588-B981-3A45-9985-71C4069FFF06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36EB-12D2-5048-8CAC-EDF29955B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F588-B981-3A45-9985-71C4069FFF06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36EB-12D2-5048-8CAC-EDF29955B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F588-B981-3A45-9985-71C4069FFF06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36EB-12D2-5048-8CAC-EDF29955B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F588-B981-3A45-9985-71C4069FFF06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36EB-12D2-5048-8CAC-EDF29955B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F588-B981-3A45-9985-71C4069FFF06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36EB-12D2-5048-8CAC-EDF29955B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F588-B981-3A45-9985-71C4069FFF06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36EB-12D2-5048-8CAC-EDF29955B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F588-B981-3A45-9985-71C4069FFF06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36EB-12D2-5048-8CAC-EDF29955B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F588-B981-3A45-9985-71C4069FFF06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36EB-12D2-5048-8CAC-EDF29955B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F588-B981-3A45-9985-71C4069FFF06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36EB-12D2-5048-8CAC-EDF29955B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F588-B981-3A45-9985-71C4069FFF06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36EB-12D2-5048-8CAC-EDF29955B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F588-B981-3A45-9985-71C4069FFF06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36EB-12D2-5048-8CAC-EDF29955B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F588-B981-3A45-9985-71C4069FFF06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36EB-12D2-5048-8CAC-EDF29955B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9EF588-B981-3A45-9985-71C4069FFF06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095836EB-12D2-5048-8CAC-EDF29955B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kumimoji="1"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kumimoji="1"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kumimoji="1"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-580360" y="0"/>
            <a:ext cx="10470460" cy="68580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76397" y="1252523"/>
            <a:ext cx="910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 smtClean="0">
                <a:latin typeface="ヒラギノ角ゴ Pro W3"/>
                <a:ea typeface="ヒラギノ角ゴ Pro W3"/>
                <a:cs typeface="ヒラギノ角ゴ Pro W3"/>
              </a:rPr>
              <a:t>SHADE</a:t>
            </a:r>
            <a:r>
              <a:rPr lang="ja-JP" altLang="en-US" sz="3600" b="1" dirty="0" smtClean="0">
                <a:latin typeface="ヒラギノ角ゴ Pro W3"/>
                <a:ea typeface="ヒラギノ角ゴ Pro W3"/>
                <a:cs typeface="ヒラギノ角ゴ Pro W3"/>
              </a:rPr>
              <a:t>の再実装について進捗報告</a:t>
            </a:r>
            <a:r>
              <a:rPr kumimoji="1" lang="ja-JP" altLang="en-US" sz="5400" b="1" dirty="0" smtClean="0">
                <a:latin typeface="ヒラギノ角ゴ Pro W3"/>
                <a:ea typeface="ヒラギノ角ゴ Pro W3"/>
                <a:cs typeface="ヒラギノ角ゴ Pro W3"/>
              </a:rPr>
              <a:t>　　　　</a:t>
            </a:r>
            <a:endParaRPr kumimoji="1" lang="en-US" altLang="ja-JP" sz="5400" dirty="0" smtClean="0">
              <a:latin typeface="ヒラギノ角ゴ Pro W6"/>
              <a:ea typeface="ヒラギノ角ゴ Pro W6"/>
              <a:cs typeface="ヒラギノ角ゴ Pro W6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18123" y="4340720"/>
            <a:ext cx="910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latin typeface="ヒラギノ角ゴ Pro W3"/>
                <a:ea typeface="ヒラギノ角ゴ Pro W3"/>
                <a:cs typeface="ヒラギノ角ゴ Pro W3"/>
              </a:rPr>
              <a:t>山村武史</a:t>
            </a:r>
            <a:r>
              <a:rPr kumimoji="1" lang="ja-JP" altLang="en-US" sz="5400" b="1" dirty="0" smtClean="0">
                <a:latin typeface="ヒラギノ角ゴ Pro W3"/>
                <a:ea typeface="ヒラギノ角ゴ Pro W3"/>
                <a:cs typeface="ヒラギノ角ゴ Pro W3"/>
              </a:rPr>
              <a:t>　　　　　</a:t>
            </a:r>
            <a:endParaRPr kumimoji="1" lang="en-US" altLang="ja-JP" sz="5400" dirty="0" smtClean="0">
              <a:latin typeface="ヒラギノ角ゴ Pro W6"/>
              <a:ea typeface="ヒラギノ角ゴ Pro W6"/>
              <a:cs typeface="ヒラギノ角ゴ Pro W6"/>
            </a:endParaRPr>
          </a:p>
        </p:txBody>
      </p:sp>
    </p:spTree>
    <p:extLst>
      <p:ext uri="{BB962C8B-B14F-4D97-AF65-F5344CB8AC3E}">
        <p14:creationId xmlns:p14="http://schemas.microsoft.com/office/powerpoint/2010/main" val="2357364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670"/>
    </mc:Choice>
    <mc:Fallback>
      <p:transition xmlns:p14="http://schemas.microsoft.com/office/powerpoint/2010/main" advTm="167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67090" y="442538"/>
            <a:ext cx="10509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性能評価してみて</a:t>
            </a:r>
            <a:endParaRPr lang="en-US" altLang="ja-JP" sz="3600" u="sng" dirty="0" smtClean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7632" y="1783194"/>
            <a:ext cx="8354236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・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だいたい田邊さんのものより二倍探索に手間がかかっているイメージ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・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そもそも同じテストデータでやる必要あり</a:t>
            </a:r>
            <a:endParaRPr lang="en-US" altLang="ja-JP" sz="28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（最初の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最良解と最適解との誤差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が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2.11998663e+04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に対して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4.28171376e+04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）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・他の関数でも比較してみるべき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ja-JP" sz="28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　　　　　　　　　　　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97926303"/>
      </p:ext>
    </p:extLst>
  </p:cSld>
  <p:clrMapOvr>
    <a:masterClrMapping/>
  </p:clrMapOvr>
  <p:transition xmlns:p14="http://schemas.microsoft.com/office/powerpoint/2010/main" advTm="266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67090" y="765704"/>
            <a:ext cx="10509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今後する</a:t>
            </a:r>
            <a:r>
              <a:rPr lang="ja-JP" altLang="en-US" sz="36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こと</a:t>
            </a:r>
            <a:endParaRPr lang="en-US" altLang="ja-JP" sz="3600" u="sng" dirty="0" smtClean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7632" y="1783194"/>
            <a:ext cx="8354236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・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他のベンチマーク関数も利用できるように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python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から</a:t>
            </a:r>
            <a:r>
              <a:rPr lang="en-US" altLang="ja-JP" sz="2800" dirty="0" err="1" smtClean="0">
                <a:latin typeface="ヒラギノ角ゴ ProN W3"/>
                <a:ea typeface="ヒラギノ角ゴ ProN W3"/>
                <a:cs typeface="ヒラギノ角ゴ ProN W3"/>
              </a:rPr>
              <a:t>c++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の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コード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呼び出す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・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同じテストデータで比較してみる。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ja-JP" sz="28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　　　　　　　　　　　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40618045"/>
      </p:ext>
    </p:extLst>
  </p:cSld>
  <p:clrMapOvr>
    <a:masterClrMapping/>
  </p:clrMapOvr>
  <p:transition xmlns:p14="http://schemas.microsoft.com/office/powerpoint/2010/main" advTm="100654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2931114"/>
            <a:ext cx="9144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ご静聴ありがとうございました</a:t>
            </a:r>
            <a:endParaRPr lang="en-US" altLang="ja-JP" sz="4400" dirty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pPr algn="ctr"/>
            <a:endParaRPr lang="en-US" altLang="ja-JP" sz="3600" u="sng" dirty="0" smtClean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pPr algn="ctr"/>
            <a:endParaRPr lang="en-US" altLang="ja-JP" sz="3600" u="sng" dirty="0" smtClean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942317504"/>
      </p:ext>
    </p:extLst>
  </p:cSld>
  <p:clrMapOvr>
    <a:masterClrMapping/>
  </p:clrMapOvr>
  <p:transition xmlns:p14="http://schemas.microsoft.com/office/powerpoint/2010/main" advTm="10488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67090" y="765704"/>
            <a:ext cx="10509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本日の発表の予定</a:t>
            </a:r>
            <a:endParaRPr lang="en-US" altLang="ja-JP" sz="3600" u="sng" dirty="0" smtClean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7632" y="1783194"/>
            <a:ext cx="835423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1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,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実装の目的</a:t>
            </a:r>
            <a:endParaRPr lang="en-US" altLang="ja-JP" sz="28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,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進捗報告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3,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性能比較</a:t>
            </a:r>
            <a:endParaRPr lang="en-US" altLang="ja-JP" sz="20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0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0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　　　　　　　　　　　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05897027"/>
      </p:ext>
    </p:extLst>
  </p:cSld>
  <p:clrMapOvr>
    <a:masterClrMapping/>
  </p:clrMapOvr>
  <p:transition xmlns:p14="http://schemas.microsoft.com/office/powerpoint/2010/main" advTm="14438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66539" y="2722902"/>
            <a:ext cx="89774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1</a:t>
            </a:r>
            <a:r>
              <a:rPr lang="en-US" altLang="ja-JP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,</a:t>
            </a:r>
            <a:r>
              <a:rPr lang="ja-JP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実装の目的</a:t>
            </a:r>
            <a:endParaRPr lang="en-US" altLang="ja-JP" sz="4800" dirty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endParaRPr lang="en-US" altLang="ja-JP" sz="3600" u="sng" dirty="0" smtClean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endParaRPr lang="en-US" altLang="ja-JP" sz="3600" u="sng" dirty="0" smtClean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422223313"/>
      </p:ext>
    </p:extLst>
  </p:cSld>
  <p:clrMapOvr>
    <a:masterClrMapping/>
  </p:clrMapOvr>
  <p:transition xmlns:p14="http://schemas.microsoft.com/office/powerpoint/2010/main" advTm="5935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67090" y="442538"/>
            <a:ext cx="10509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実装の目的</a:t>
            </a:r>
            <a:endParaRPr lang="en-US" altLang="ja-JP" sz="3600" u="sng" dirty="0" smtClean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7632" y="1783194"/>
            <a:ext cx="83542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・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SHADE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を改良する方法をもっと知りたい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→SHADE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について本当の意味で理解する必要がある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・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SHADE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を実装することで深く完全に理解する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　　　　　　　　　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55689386"/>
      </p:ext>
    </p:extLst>
  </p:cSld>
  <p:clrMapOvr>
    <a:masterClrMapping/>
  </p:clrMapOvr>
  <p:transition xmlns:p14="http://schemas.microsoft.com/office/powerpoint/2010/main" advTm="27796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66539" y="2722902"/>
            <a:ext cx="89774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2,</a:t>
            </a:r>
            <a:r>
              <a:rPr lang="ja-JP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進捗報告</a:t>
            </a:r>
            <a:endParaRPr lang="en-US" altLang="ja-JP" sz="3600" u="sng" dirty="0" smtClean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endParaRPr lang="en-US" altLang="ja-JP" sz="3600" u="sng" dirty="0" smtClean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766504980"/>
      </p:ext>
    </p:extLst>
  </p:cSld>
  <p:clrMapOvr>
    <a:masterClrMapping/>
  </p:clrMapOvr>
  <p:transition xmlns:p14="http://schemas.microsoft.com/office/powerpoint/2010/main" advTm="4020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67090" y="442538"/>
            <a:ext cx="10509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本日までに実装できたこと</a:t>
            </a:r>
            <a:endParaRPr lang="en-US" altLang="ja-JP" sz="3600" u="sng" dirty="0" smtClean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7632" y="1783194"/>
            <a:ext cx="835423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・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スフィア関数のみによる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ja-JP" sz="28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SHADE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を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python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での実装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・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他のベンチマーク関数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(in C++)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を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python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で呼び出すことに苦労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→swig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をつかってやってみる、ベンチマーク関数を呼び出すことに成功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→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ただ引数の型が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double*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である時に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python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側から上手く値を送れない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ja-JP" sz="28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　　　　　　　　　　　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85922790"/>
      </p:ext>
    </p:extLst>
  </p:cSld>
  <p:clrMapOvr>
    <a:masterClrMapping/>
  </p:clrMapOvr>
  <p:transition xmlns:p14="http://schemas.microsoft.com/office/powerpoint/2010/main" advTm="495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66539" y="2722902"/>
            <a:ext cx="89774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3</a:t>
            </a:r>
            <a:r>
              <a:rPr lang="en-US" altLang="ja-JP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,</a:t>
            </a:r>
            <a:r>
              <a:rPr lang="ja-JP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性能比較</a:t>
            </a:r>
            <a:endParaRPr lang="en-US" altLang="ja-JP" sz="3600" u="sng" dirty="0" smtClean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endParaRPr lang="en-US" altLang="ja-JP" sz="3600" u="sng" dirty="0" smtClean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120345313"/>
      </p:ext>
    </p:extLst>
  </p:cSld>
  <p:clrMapOvr>
    <a:masterClrMapping/>
  </p:clrMapOvr>
  <p:transition xmlns:p14="http://schemas.microsoft.com/office/powerpoint/2010/main" advTm="194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67090" y="442538"/>
            <a:ext cx="10509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性能評価</a:t>
            </a:r>
            <a:endParaRPr lang="en-US" altLang="ja-JP" sz="3600" u="sng" dirty="0" smtClean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7632" y="1294732"/>
            <a:ext cx="83542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・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田邊さんの実装した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shade(</a:t>
            </a:r>
            <a:r>
              <a:rPr lang="en-US" altLang="ja-JP" sz="2800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Sphere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関数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)</a:t>
            </a:r>
          </a:p>
          <a:p>
            <a:r>
              <a:rPr lang="ja-JP" altLang="ja-JP" sz="28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評価回数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29400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回目で最良解と最適解との誤差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  </a:t>
            </a:r>
          </a:p>
          <a:p>
            <a:r>
              <a:rPr lang="en-US" altLang="ja-JP" sz="2800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  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が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 8.77173534e-09&lt;e-8 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となる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ja-JP" sz="28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　　　　　　　　　　　</a:t>
            </a:r>
            <a:endParaRPr kumimoji="1" lang="en-US" altLang="ja-JP" dirty="0" smtClean="0"/>
          </a:p>
        </p:txBody>
      </p:sp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331700721"/>
              </p:ext>
            </p:extLst>
          </p:nvPr>
        </p:nvGraphicFramePr>
        <p:xfrm>
          <a:off x="752719" y="3008923"/>
          <a:ext cx="6535127" cy="3407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48873213"/>
      </p:ext>
    </p:extLst>
  </p:cSld>
  <p:clrMapOvr>
    <a:masterClrMapping/>
  </p:clrMapOvr>
  <p:transition xmlns:p14="http://schemas.microsoft.com/office/powerpoint/2010/main" advTm="5488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67090" y="442538"/>
            <a:ext cx="10509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性能評価</a:t>
            </a:r>
            <a:endParaRPr lang="en-US" altLang="ja-JP" sz="3600" u="sng" dirty="0" smtClean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7632" y="1294732"/>
            <a:ext cx="83542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・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自分の実装した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shade(</a:t>
            </a:r>
            <a:r>
              <a:rPr lang="en-US" altLang="ja-JP" sz="2800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Sphere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関数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)</a:t>
            </a:r>
          </a:p>
          <a:p>
            <a:r>
              <a:rPr lang="ja-JP" altLang="ja-JP" sz="28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516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世代目、（評価回数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51600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回目）で最良解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 </a:t>
            </a:r>
            <a:endParaRPr lang="en-US" altLang="ja-JP" sz="28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  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と最適解との誤差が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en-US" altLang="ja-JP" sz="2800" dirty="0"/>
              <a:t>8.66935599605e-09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&lt;e-8  </a:t>
            </a:r>
          </a:p>
          <a:p>
            <a:r>
              <a:rPr lang="en-US" altLang="ja-JP" sz="2800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となる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ja-JP" sz="28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　　　　　　　　　　　</a:t>
            </a:r>
            <a:endParaRPr kumimoji="1" lang="en-US" altLang="ja-JP" dirty="0" smtClean="0"/>
          </a:p>
        </p:txBody>
      </p:sp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961262077"/>
              </p:ext>
            </p:extLst>
          </p:nvPr>
        </p:nvGraphicFramePr>
        <p:xfrm>
          <a:off x="752719" y="3008923"/>
          <a:ext cx="6535127" cy="3407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9629356"/>
      </p:ext>
    </p:extLst>
  </p:cSld>
  <p:clrMapOvr>
    <a:masterClrMapping/>
  </p:clrMapOvr>
  <p:transition xmlns:p14="http://schemas.microsoft.com/office/powerpoint/2010/main" advTm="3588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そよ風">
  <a:themeElements>
    <a:clrScheme name="そよ風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そよ風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そよ風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そよ風.thmx</Template>
  <TotalTime>676</TotalTime>
  <Words>242</Words>
  <Application>Microsoft Macintosh PowerPoint</Application>
  <PresentationFormat>画面に合わせる (4:3)</PresentationFormat>
  <Paragraphs>102</Paragraphs>
  <Slides>12</Slides>
  <Notes>12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そよ風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山村 武史</dc:creator>
  <cp:lastModifiedBy>山村 武史</cp:lastModifiedBy>
  <cp:revision>18</cp:revision>
  <dcterms:created xsi:type="dcterms:W3CDTF">2015-06-28T20:32:50Z</dcterms:created>
  <dcterms:modified xsi:type="dcterms:W3CDTF">2015-06-29T07:49:22Z</dcterms:modified>
</cp:coreProperties>
</file>