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NOTES: We will be creating a 3-dimensional virtual reality game. The basic idea for the game right now is to have the character moving at a constant speed dodging randomly generated obstacles (think temple run). This is entirely susceptible to change, we just need a basic concept to present to the class.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Speaker Henry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Speaker Henry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Speaker: Shant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Mention that we will be building a simple VR basketball shooting game and a frogger game as part of the tutorial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Speaker: Gabe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Speaker: Geoffrey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Basically all of our objectives will be challenges….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Speaker: Shao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1213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VR Game Project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196405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Geoffrey Herz (PO)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Henry Tran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Gabriel Larwood (scrum master)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Shaoyuan Liang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Shant Cancik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 how to work as a team of 6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Learn the unity game engine proficiently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Learn C#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Create a novel experience using Virtual Reality for Android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65500" y="1718250"/>
            <a:ext cx="4045199" cy="170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Trello </a:t>
            </a:r>
          </a:p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Google Cardboard</a:t>
            </a:r>
          </a:p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Udemy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Android Studio/Unity engine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Github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340933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4294967295" type="body"/>
          </p:nvPr>
        </p:nvSpPr>
        <p:spPr>
          <a:xfrm>
            <a:off x="340923" y="2336550"/>
            <a:ext cx="14555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Train</a:t>
            </a:r>
          </a:p>
        </p:txBody>
      </p:sp>
      <p:grpSp>
        <p:nvGrpSpPr>
          <p:cNvPr id="87" name="Shape 87"/>
          <p:cNvGrpSpPr/>
          <p:nvPr/>
        </p:nvGrpSpPr>
        <p:grpSpPr>
          <a:xfrm>
            <a:off x="912819" y="1610215"/>
            <a:ext cx="198899" cy="593656"/>
            <a:chOff x="777446" y="1610215"/>
            <a:chExt cx="198899" cy="593656"/>
          </a:xfrm>
        </p:grpSpPr>
        <p:cxnSp>
          <p:nvCxnSpPr>
            <p:cNvPr id="88" name="Shape 8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9" name="Shape 89"/>
            <p:cNvSpPr/>
            <p:nvPr/>
          </p:nvSpPr>
          <p:spPr>
            <a:xfrm>
              <a:off x="777446" y="1610215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Shape 90"/>
          <p:cNvSpPr txBox="1"/>
          <p:nvPr>
            <p:ph idx="4294967295" type="body"/>
          </p:nvPr>
        </p:nvSpPr>
        <p:spPr>
          <a:xfrm>
            <a:off x="318375" y="374700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2 weeks learning targeted Unity &amp; C# tutorials. </a:t>
            </a:r>
          </a:p>
        </p:txBody>
      </p:sp>
      <p:sp>
        <p:nvSpPr>
          <p:cNvPr id="91" name="Shape 91"/>
          <p:cNvSpPr/>
          <p:nvPr/>
        </p:nvSpPr>
        <p:spPr>
          <a:xfrm>
            <a:off x="181705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4294967295" type="body"/>
          </p:nvPr>
        </p:nvSpPr>
        <p:spPr>
          <a:xfrm>
            <a:off x="2126316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Plan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2266282" y="2938957"/>
            <a:ext cx="198899" cy="593655"/>
            <a:chOff x="2223534" y="2938957"/>
            <a:chExt cx="198899" cy="593655"/>
          </a:xfrm>
        </p:grpSpPr>
        <p:cxnSp>
          <p:nvCxnSpPr>
            <p:cNvPr id="94" name="Shape 94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" name="Shape 95"/>
            <p:cNvSpPr/>
            <p:nvPr/>
          </p:nvSpPr>
          <p:spPr>
            <a:xfrm flipH="1" rot="10800000">
              <a:off x="2223534" y="3333713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Shape 96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During training, we will also be brainstorming a final idea on what game we’ll make. </a:t>
            </a:r>
          </a:p>
        </p:txBody>
      </p:sp>
      <p:sp>
        <p:nvSpPr>
          <p:cNvPr id="97" name="Shape 97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4294967295" type="body"/>
          </p:nvPr>
        </p:nvSpPr>
        <p:spPr>
          <a:xfrm>
            <a:off x="3767754" y="2336550"/>
            <a:ext cx="1315500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Divide</a:t>
            </a:r>
          </a:p>
        </p:txBody>
      </p:sp>
      <p:grpSp>
        <p:nvGrpSpPr>
          <p:cNvPr id="99" name="Shape 99"/>
          <p:cNvGrpSpPr/>
          <p:nvPr/>
        </p:nvGrpSpPr>
        <p:grpSpPr>
          <a:xfrm>
            <a:off x="4058732" y="1610215"/>
            <a:ext cx="198899" cy="593656"/>
            <a:chOff x="3918083" y="1610215"/>
            <a:chExt cx="198899" cy="593656"/>
          </a:xfrm>
        </p:grpSpPr>
        <p:cxnSp>
          <p:nvCxnSpPr>
            <p:cNvPr id="100" name="Shape 10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1" name="Shape 101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Shape 102"/>
          <p:cNvSpPr txBox="1"/>
          <p:nvPr>
            <p:ph idx="4294967295" type="body"/>
          </p:nvPr>
        </p:nvSpPr>
        <p:spPr>
          <a:xfrm>
            <a:off x="3304094" y="374700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Once we know what we can do, we’ll divide the labor into roles.</a:t>
            </a:r>
          </a:p>
        </p:txBody>
      </p:sp>
      <p:sp>
        <p:nvSpPr>
          <p:cNvPr id="103" name="Shape 103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4294967295" type="body"/>
          </p:nvPr>
        </p:nvSpPr>
        <p:spPr>
          <a:xfrm>
            <a:off x="5416699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Begin</a:t>
            </a:r>
          </a:p>
        </p:txBody>
      </p:sp>
      <p:grpSp>
        <p:nvGrpSpPr>
          <p:cNvPr id="105" name="Shape 105"/>
          <p:cNvGrpSpPr/>
          <p:nvPr/>
        </p:nvGrpSpPr>
        <p:grpSpPr>
          <a:xfrm>
            <a:off x="5973069" y="2938957"/>
            <a:ext cx="198899" cy="593655"/>
            <a:chOff x="5958946" y="2938957"/>
            <a:chExt cx="198899" cy="593655"/>
          </a:xfrm>
        </p:grpSpPr>
        <p:cxnSp>
          <p:nvCxnSpPr>
            <p:cNvPr id="106" name="Shape 106"/>
            <p:cNvCxnSpPr/>
            <p:nvPr/>
          </p:nvCxnSpPr>
          <p:spPr>
            <a:xfrm rot="10800000">
              <a:off x="6058408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7" name="Shape 107"/>
            <p:cNvSpPr/>
            <p:nvPr/>
          </p:nvSpPr>
          <p:spPr>
            <a:xfrm flipH="1" rot="10800000">
              <a:off x="5958946" y="3333713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Shape 108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With all the pre-start phase done, we’ll start creating and testing early versions. </a:t>
            </a:r>
          </a:p>
        </p:txBody>
      </p:sp>
      <p:sp>
        <p:nvSpPr>
          <p:cNvPr id="109" name="Shape 109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4294967295" type="body"/>
          </p:nvPr>
        </p:nvSpPr>
        <p:spPr>
          <a:xfrm>
            <a:off x="7111511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Test</a:t>
            </a:r>
          </a:p>
        </p:txBody>
      </p:sp>
      <p:grpSp>
        <p:nvGrpSpPr>
          <p:cNvPr id="111" name="Shape 111"/>
          <p:cNvGrpSpPr/>
          <p:nvPr/>
        </p:nvGrpSpPr>
        <p:grpSpPr>
          <a:xfrm>
            <a:off x="7669807" y="1610215"/>
            <a:ext cx="198899" cy="593656"/>
            <a:chOff x="3918083" y="1610215"/>
            <a:chExt cx="198899" cy="593656"/>
          </a:xfrm>
        </p:grpSpPr>
        <p:cxnSp>
          <p:nvCxnSpPr>
            <p:cNvPr id="112" name="Shape 11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3" name="Shape 113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Shape 114"/>
          <p:cNvSpPr txBox="1"/>
          <p:nvPr>
            <p:ph idx="4294967295" type="body"/>
          </p:nvPr>
        </p:nvSpPr>
        <p:spPr>
          <a:xfrm>
            <a:off x="6685978" y="374700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We’ll be actively looking to test demo our game with people outside our team.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Sprint 1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21075" y="1919075"/>
            <a:ext cx="8272800" cy="318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As a developer, I want to learn the programming language C# so that I can prepare to work in the Unity game engine environment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 a developer, I want to learn how to use the Unity game engine so that I can prepare to build a video game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 a developer, I want to learn 3D object modeling so that I can prepare myself for developing in a VR environment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 a developer, I want to tour the UCSC virtual reality lab so that I can further develop ideas for the project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 a developer, I want to finalize a decision on the VR game that will be built so that development can begin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Sprint 2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As a developer, I want to establish the characteristics of basic objects (player, obstacles, projectiles) so I can place them into the game environment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 a developer, I want to script the physics of these objects so the interactions and movement behave accordingly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As a user, I want to see basic art design so that I can enjoy a more relatable experience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Sprint 3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999999"/>
              </a:buClr>
            </a:pPr>
            <a:r>
              <a:rPr lang="en">
                <a:solidFill>
                  <a:srgbClr val="999999"/>
                </a:solidFill>
              </a:rPr>
              <a:t>As a user, I want to an expansive map or a series of levels to explore so that I can enjoy extended playtime</a:t>
            </a:r>
          </a:p>
          <a:p>
            <a:pPr indent="-228600" lvl="0" marL="457200" rtl="0">
              <a:spcBef>
                <a:spcPts val="0"/>
              </a:spcBef>
              <a:buClr>
                <a:srgbClr val="999999"/>
              </a:buClr>
            </a:pPr>
            <a:r>
              <a:rPr lang="en">
                <a:solidFill>
                  <a:srgbClr val="999999"/>
                </a:solidFill>
              </a:rPr>
              <a:t>As a developer, I want the project to have audio matching the events so that I can have a more immersive experience</a:t>
            </a:r>
          </a:p>
          <a:p>
            <a:pPr indent="-228600" lvl="0" marL="457200" rtl="0">
              <a:spcBef>
                <a:spcPts val="0"/>
              </a:spcBef>
              <a:buClr>
                <a:srgbClr val="999999"/>
              </a:buClr>
            </a:pPr>
            <a:r>
              <a:rPr lang="en">
                <a:solidFill>
                  <a:srgbClr val="999999"/>
                </a:solidFill>
              </a:rPr>
              <a:t>As a developer, I want the project to have an art style and theme that we can contribute directly to so that we can create a unique looking game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Working with a team of 6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Developing a relatively new type of game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Learning Unity &amp; C#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