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aka takenori" userId="98f7a94f53c28a8b" providerId="LiveId" clId="{858B0812-F22C-487C-941E-0612EB9DA0BA}"/>
    <pc:docChg chg="undo custSel modSld">
      <pc:chgData name="kusaka takenori" userId="98f7a94f53c28a8b" providerId="LiveId" clId="{858B0812-F22C-487C-941E-0612EB9DA0BA}" dt="2022-07-03T14:47:43.162" v="6" actId="14100"/>
      <pc:docMkLst>
        <pc:docMk/>
      </pc:docMkLst>
      <pc:sldChg chg="modSp mod">
        <pc:chgData name="kusaka takenori" userId="98f7a94f53c28a8b" providerId="LiveId" clId="{858B0812-F22C-487C-941E-0612EB9DA0BA}" dt="2022-07-03T14:47:43.162" v="6" actId="14100"/>
        <pc:sldMkLst>
          <pc:docMk/>
          <pc:sldMk cId="2390686217" sldId="259"/>
        </pc:sldMkLst>
        <pc:spChg chg="mod">
          <ac:chgData name="kusaka takenori" userId="98f7a94f53c28a8b" providerId="LiveId" clId="{858B0812-F22C-487C-941E-0612EB9DA0BA}" dt="2022-07-03T14:47:37.282" v="5" actId="1076"/>
          <ac:spMkLst>
            <pc:docMk/>
            <pc:sldMk cId="2390686217" sldId="259"/>
            <ac:spMk id="7" creationId="{1BFEEA6A-8544-4354-F4B3-3F996E13C0E7}"/>
          </ac:spMkLst>
        </pc:spChg>
        <pc:spChg chg="mod">
          <ac:chgData name="kusaka takenori" userId="98f7a94f53c28a8b" providerId="LiveId" clId="{858B0812-F22C-487C-941E-0612EB9DA0BA}" dt="2022-07-03T14:47:43.162" v="6" actId="14100"/>
          <ac:spMkLst>
            <pc:docMk/>
            <pc:sldMk cId="2390686217" sldId="259"/>
            <ac:spMk id="8" creationId="{DC48B6D3-5E7E-91DE-D1E1-122E113378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FBE66-0B13-4D90-BB00-FB5FD7DAD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BC53AE-1940-4CF3-9DCC-5BFC23D4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2956E7-4469-4DB2-A823-03E9B462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54FE77-A5A4-417F-B338-83FCF765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BE5A9-7AC9-49D8-A4F4-9EE71713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7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1CF5-105B-42FD-B735-2BDC35D7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868729-E012-4ADE-A37C-4F1B2505C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66E98-58D9-48C2-865F-D27388FB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D1FB8-7334-4099-82E9-CE8A367E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F5C8E-2895-4200-AFBA-894DC524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FC8FBC-2136-4556-BB80-A2901DF40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3BF791-E14C-4C34-BF49-79B0934C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586D19-1053-40DD-8A48-ACEFD7EA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172F69-8118-409B-A12A-20C7E666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5B4DD-3DE9-4D3B-B78C-B346579D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7BA2C-731B-458E-86E7-082AF96C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EC43FA-6AD8-4E43-8F3E-1C3EE20B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163CF0-D5B9-4408-B0F7-39C7DF80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E3BC9E-F8B3-4C61-832D-D5F7C903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020BDA-5BA6-4350-8F35-C3D48F9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56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DF2DD-20A0-480F-B4D8-DEFA7BE7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03563-9936-42EF-9964-4A88981CE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02A2E-3073-4F0E-983E-AA2BD68F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6C7E0-1DE4-4CC1-B535-3AE0AB7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7B12D-28AF-4CBD-A99D-86653BBD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50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8A0EB-E533-483B-B0A1-B4CB5FD8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9361F-99AB-41B3-A095-F0416251A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B2F88-D1D1-4E27-AC14-88DCCE21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9BB201-443F-4FA2-82D8-0111009A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501D44-089B-436E-B63E-1C0335A7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10C91-1071-43F5-9476-A184F303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41336-3F11-4686-B5E8-817C41AB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9B28EB-D434-42B1-B3C4-D4F521C6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2978B1-2F2B-4E54-BE81-6832BDEE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F51BF2-0644-4B0C-A66B-3AD823F50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239D05-CF2A-42B7-B25C-2C13538BC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3FD8D7-271F-4864-8681-D9E0E13B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A7D723-F046-4D72-AFA5-3203FDAA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624711-E8E0-4085-BEF6-20F2D200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4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6E389-554F-46E1-8E59-3DD6F8A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C5554-BABC-40C5-8959-630A2CF0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BDB6FF-0E40-4BA3-A05F-3ED6AB8F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29CC94-645C-40C3-965F-7444803C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90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BDDE1F-B98F-42B7-B423-C1DA1A73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C4CB2-AD03-49E8-B9DC-241074CD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65B756-6C20-4F7A-A7F8-42D4B989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79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0647A-185B-4B0A-8805-2BC5DA93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D8F7F-F47E-473A-86D7-56094299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6BBD34-710A-4A4F-9078-3D9A9E53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D51493-2EB1-4F16-A01F-2D2E5CB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39AE1-D709-4219-ABAB-9BDA16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3855D-6C9C-419E-B0E4-56A86393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0B16B-94F2-4BF8-812E-2A5CA0D8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9CBFB-6AE7-4178-B9F6-1161F7BA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7A9269-F579-4C44-B155-473B9282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E24CC-2A26-422C-84C0-3262AA0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314BB-84D6-4F03-8A4D-1B19EE23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9D0326-36DB-45B4-8478-C5068BB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8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FC83DF-F615-4E3B-8631-3150382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0275CE-24D0-44A7-BB09-9EABF410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9A46A-784D-4EA6-B4F9-766E3BE5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40C3-00A8-4554-A38D-365E0E111A5F}" type="datetimeFigureOut">
              <a:rPr kumimoji="1" lang="ja-JP" altLang="en-US" smtClean="0"/>
              <a:t>2022/7/3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0A1FC3-1CFF-4AE9-8732-CE9B6EC38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AC55E-72D9-4970-8A47-691166D2C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屋外, 座る, 大きい, 水 が含まれている画像&#10;&#10;自動的に生成された説明">
            <a:extLst>
              <a:ext uri="{FF2B5EF4-FFF2-40B4-BE49-F238E27FC236}">
                <a16:creationId xmlns:a16="http://schemas.microsoft.com/office/drawing/2014/main" id="{2F8654C6-A8A9-4501-B01F-7592ABEE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3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75100B6-5C88-451F-9F05-01D2A9DF4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6" b="17766"/>
          <a:stretch/>
        </p:blipFill>
        <p:spPr>
          <a:xfrm>
            <a:off x="9174504" y="5071719"/>
            <a:ext cx="1572313" cy="1572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0192FB-2FE2-448C-98B1-554177E6F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4773" y="3972339"/>
            <a:ext cx="1572313" cy="1572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5517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7A00DCF-8BB1-4690-BC80-400F699FCAC4}"/>
              </a:ext>
            </a:extLst>
          </p:cNvPr>
          <p:cNvGrpSpPr/>
          <p:nvPr/>
        </p:nvGrpSpPr>
        <p:grpSpPr>
          <a:xfrm>
            <a:off x="-82413" y="10"/>
            <a:ext cx="11989254" cy="6857990"/>
            <a:chOff x="20" y="10"/>
            <a:chExt cx="11989254" cy="6857990"/>
          </a:xfrm>
        </p:grpSpPr>
        <p:pic>
          <p:nvPicPr>
            <p:cNvPr id="5" name="図 4" descr="屋外, 座る, 大きい, 水 が含まれている画像&#10;&#10;自動的に生成された説明">
              <a:extLst>
                <a:ext uri="{FF2B5EF4-FFF2-40B4-BE49-F238E27FC236}">
                  <a16:creationId xmlns:a16="http://schemas.microsoft.com/office/drawing/2014/main" id="{2F8654C6-A8A9-4501-B01F-7592ABEEB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43" r="-1" b="-1"/>
            <a:stretch/>
          </p:blipFill>
          <p:spPr>
            <a:xfrm>
              <a:off x="20" y="10"/>
              <a:ext cx="9272902" cy="6857990"/>
            </a:xfrm>
            <a:custGeom>
              <a:avLst/>
              <a:gdLst/>
              <a:ahLst/>
              <a:cxnLst/>
              <a:rect l="l" t="t" r="r" b="b"/>
              <a:pathLst>
                <a:path w="9272922" h="6858000">
                  <a:moveTo>
                    <a:pt x="0" y="0"/>
                  </a:moveTo>
                  <a:lnTo>
                    <a:pt x="1733417" y="0"/>
                  </a:lnTo>
                  <a:lnTo>
                    <a:pt x="3307976" y="0"/>
                  </a:lnTo>
                  <a:lnTo>
                    <a:pt x="8126249" y="0"/>
                  </a:lnTo>
                  <a:lnTo>
                    <a:pt x="8138896" y="31774"/>
                  </a:lnTo>
                  <a:cubicBezTo>
                    <a:pt x="9193904" y="2682457"/>
                    <a:pt x="9193904" y="2682457"/>
                    <a:pt x="9193904" y="2682457"/>
                  </a:cubicBezTo>
                  <a:cubicBezTo>
                    <a:pt x="9299262" y="2988100"/>
                    <a:pt x="9299262" y="3446565"/>
                    <a:pt x="9193904" y="3752208"/>
                  </a:cubicBezTo>
                  <a:cubicBezTo>
                    <a:pt x="8709916" y="4968215"/>
                    <a:pt x="8331802" y="5918220"/>
                    <a:pt x="8036400" y="6660411"/>
                  </a:cubicBezTo>
                  <a:lnTo>
                    <a:pt x="7957938" y="6857542"/>
                  </a:lnTo>
                  <a:lnTo>
                    <a:pt x="3307976" y="6857542"/>
                  </a:lnTo>
                  <a:lnTo>
                    <a:pt x="3307976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pic>
          <p:nvPicPr>
            <p:cNvPr id="7" name="図 6" descr="車の中にいるメガネをかけた女性&#10;&#10;自動的に生成された説明">
              <a:extLst>
                <a:ext uri="{FF2B5EF4-FFF2-40B4-BE49-F238E27FC236}">
                  <a16:creationId xmlns:a16="http://schemas.microsoft.com/office/drawing/2014/main" id="{775100B6-5C88-451F-9F05-01D2A9DF4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143" y="4071665"/>
              <a:ext cx="2540131" cy="254013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32D76D1-0DD9-476F-9FF0-E8CC7F4FC41C}"/>
                </a:ext>
              </a:extLst>
            </p:cNvPr>
            <p:cNvSpPr/>
            <p:nvPr/>
          </p:nvSpPr>
          <p:spPr>
            <a:xfrm>
              <a:off x="838200" y="365125"/>
              <a:ext cx="10515600" cy="577666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タイトル 1">
              <a:extLst>
                <a:ext uri="{FF2B5EF4-FFF2-40B4-BE49-F238E27FC236}">
                  <a16:creationId xmlns:a16="http://schemas.microsoft.com/office/drawing/2014/main" id="{4249D9E5-8B97-4D23-AACE-C32E3772982C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5400" dirty="0">
                  <a:latin typeface="UD Digi Kyokasho NK-R" panose="02020400000000000000" pitchFamily="18" charset="-128"/>
                  <a:ea typeface="UD Digi Kyokasho NK-R" panose="02020400000000000000" pitchFamily="18" charset="-128"/>
                </a:rPr>
                <a:t>IPC-HERMES-9852</a:t>
              </a:r>
              <a:r>
                <a:rPr lang="ja-JP" altLang="en-US" sz="5400" dirty="0">
                  <a:latin typeface="UD Digi Kyokasho NK-R" panose="02020400000000000000" pitchFamily="18" charset="-128"/>
                  <a:ea typeface="UD Digi Kyokasho NK-R" panose="02020400000000000000" pitchFamily="18" charset="-128"/>
                </a:rPr>
                <a:t>とは</a:t>
              </a:r>
            </a:p>
          </p:txBody>
        </p:sp>
        <p:sp>
          <p:nvSpPr>
            <p:cNvPr id="16" name="縦書きテキスト プレースホルダー 2">
              <a:extLst>
                <a:ext uri="{FF2B5EF4-FFF2-40B4-BE49-F238E27FC236}">
                  <a16:creationId xmlns:a16="http://schemas.microsoft.com/office/drawing/2014/main" id="{7FC9A7F1-505C-472B-9122-5C5F2D20707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ja-JP" dirty="0"/>
                <a:t>SMT</a:t>
              </a:r>
              <a:r>
                <a:rPr lang="ja-JP" altLang="en-US" dirty="0"/>
                <a:t>ラインの装置間通信規格</a:t>
              </a:r>
              <a:endParaRPr lang="en-US" altLang="ja-JP" dirty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複数社の装置を連携可能とすることが目的</a:t>
              </a:r>
              <a:endParaRPr lang="en-US" altLang="ja-JP" dirty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できること</a:t>
              </a:r>
              <a:endParaRPr lang="en-US" altLang="ja-JP" dirty="0"/>
            </a:p>
            <a:p>
              <a:pPr marL="800100" lvl="1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動作可能状態の共有</a:t>
              </a:r>
              <a:endParaRPr lang="en-US" altLang="ja-JP" dirty="0"/>
            </a:p>
            <a:p>
              <a:pPr marL="800100" lvl="1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連動開始</a:t>
              </a:r>
              <a:r>
                <a:rPr lang="en-US" altLang="ja-JP" dirty="0"/>
                <a:t>/</a:t>
              </a:r>
              <a:r>
                <a:rPr lang="ja-JP" altLang="en-US" dirty="0"/>
                <a:t>停止</a:t>
              </a:r>
              <a:endParaRPr lang="en-US" altLang="ja-JP" dirty="0"/>
            </a:p>
            <a:p>
              <a:pPr marL="800100" lvl="1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ワーク別セット替え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52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FEEA6A-8544-4354-F4B3-3F996E13C0E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C48B6D3-5E7E-91DE-D1E1-122E11337813}"/>
              </a:ext>
            </a:extLst>
          </p:cNvPr>
          <p:cNvSpPr/>
          <p:nvPr/>
        </p:nvSpPr>
        <p:spPr>
          <a:xfrm>
            <a:off x="760799" y="761399"/>
            <a:ext cx="10670400" cy="5679157"/>
          </a:xfrm>
          <a:prstGeom prst="rect">
            <a:avLst/>
          </a:prstGeom>
          <a:solidFill>
            <a:srgbClr val="FFFFFF">
              <a:alpha val="89804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68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35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Recalog Common</dc:creator>
  <cp:lastModifiedBy>kusaka takenori</cp:lastModifiedBy>
  <cp:revision>4</cp:revision>
  <dcterms:created xsi:type="dcterms:W3CDTF">2020-10-08T06:31:20Z</dcterms:created>
  <dcterms:modified xsi:type="dcterms:W3CDTF">2022-07-03T14:47:45Z</dcterms:modified>
</cp:coreProperties>
</file>